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0" r:id="rId3"/>
    <p:sldId id="257" r:id="rId4"/>
    <p:sldId id="258" r:id="rId5"/>
    <p:sldId id="259" r:id="rId6"/>
    <p:sldId id="260" r:id="rId7"/>
    <p:sldId id="272" r:id="rId8"/>
    <p:sldId id="262" r:id="rId9"/>
    <p:sldId id="267" r:id="rId10"/>
    <p:sldId id="268" r:id="rId11"/>
    <p:sldId id="269" r:id="rId12"/>
    <p:sldId id="263" r:id="rId13"/>
    <p:sldId id="264" r:id="rId14"/>
    <p:sldId id="265" r:id="rId15"/>
    <p:sldId id="273" r:id="rId16"/>
    <p:sldId id="274" r:id="rId17"/>
    <p:sldId id="275" r:id="rId18"/>
    <p:sldId id="276" r:id="rId19"/>
    <p:sldId id="277" r:id="rId20"/>
    <p:sldId id="278" r:id="rId21"/>
    <p:sldId id="280" r:id="rId22"/>
    <p:sldId id="279" r:id="rId23"/>
    <p:sldId id="26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7.xml.rels><?xml version="1.0" encoding="UTF-8" standalone="yes"?>
<Relationships xmlns="http://schemas.openxmlformats.org/package/2006/relationships"><Relationship Id="rId3" Type="http://schemas.openxmlformats.org/officeDocument/2006/relationships/hyperlink" Target="http://www.thesecurityblogger.com/" TargetMode="External"/><Relationship Id="rId2" Type="http://schemas.openxmlformats.org/officeDocument/2006/relationships/hyperlink" Target="http://www.youtube.com/watch?v=xr0Q6JRBXD4" TargetMode="External"/><Relationship Id="rId1" Type="http://schemas.openxmlformats.org/officeDocument/2006/relationships/hyperlink" Target="http://www.trustedsec.com/" TargetMode="External"/><Relationship Id="rId5" Type="http://schemas.openxmlformats.org/officeDocument/2006/relationships/hyperlink" Target="https://sathisharthars.com/" TargetMode="External"/><Relationship Id="rId4" Type="http://schemas.openxmlformats.org/officeDocument/2006/relationships/hyperlink" Target="https://cyberarms.wordpress.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2FE0F-58B7-440C-B607-D71CEFBAE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A9EA0B8-A356-414F-8C46-C29340802AAC}">
      <dgm:prSet custT="1"/>
      <dgm:spPr/>
      <dgm:t>
        <a:bodyPr/>
        <a:lstStyle/>
        <a:p>
          <a:pPr rtl="0"/>
          <a:r>
            <a:rPr lang="en-US" sz="1600" b="1" dirty="0" smtClean="0">
              <a:latin typeface="Times New Roman" panose="02020603050405020304" pitchFamily="18" charset="0"/>
              <a:cs typeface="Times New Roman" panose="02020603050405020304" pitchFamily="18" charset="0"/>
            </a:rPr>
            <a:t>INTRODUCTION.</a:t>
          </a:r>
          <a:endParaRPr lang="en-US" sz="1600" b="1" dirty="0">
            <a:latin typeface="Times New Roman" panose="02020603050405020304" pitchFamily="18" charset="0"/>
            <a:cs typeface="Times New Roman" panose="02020603050405020304" pitchFamily="18" charset="0"/>
          </a:endParaRPr>
        </a:p>
      </dgm:t>
    </dgm:pt>
    <dgm:pt modelId="{DC98E55E-57AA-4C56-9408-4DC79047DC1D}" type="parTrans" cxnId="{0325D481-2820-4FCF-9D8B-A728AFAEF8EF}">
      <dgm:prSet/>
      <dgm:spPr/>
      <dgm:t>
        <a:bodyPr/>
        <a:lstStyle/>
        <a:p>
          <a:endParaRPr lang="en-US"/>
        </a:p>
      </dgm:t>
    </dgm:pt>
    <dgm:pt modelId="{52ED23DD-273C-45A1-A0C3-FED7724BD1A5}" type="sibTrans" cxnId="{0325D481-2820-4FCF-9D8B-A728AFAEF8EF}">
      <dgm:prSet/>
      <dgm:spPr/>
      <dgm:t>
        <a:bodyPr/>
        <a:lstStyle/>
        <a:p>
          <a:endParaRPr lang="en-US"/>
        </a:p>
      </dgm:t>
    </dgm:pt>
    <dgm:pt modelId="{B173A133-3D57-4412-B367-D5D14C4A5BCD}">
      <dgm:prSet custT="1"/>
      <dgm:spPr/>
      <dgm:t>
        <a:bodyPr/>
        <a:lstStyle/>
        <a:p>
          <a:pPr rtl="0"/>
          <a:r>
            <a:rPr lang="en-US" sz="1600" b="1" dirty="0" smtClean="0">
              <a:latin typeface="Times New Roman" panose="02020603050405020304" pitchFamily="18" charset="0"/>
              <a:cs typeface="Times New Roman" panose="02020603050405020304" pitchFamily="18" charset="0"/>
            </a:rPr>
            <a:t>DEFINITION.</a:t>
          </a:r>
          <a:endParaRPr lang="en-US" sz="1600" b="1" dirty="0">
            <a:latin typeface="Times New Roman" panose="02020603050405020304" pitchFamily="18" charset="0"/>
            <a:cs typeface="Times New Roman" panose="02020603050405020304" pitchFamily="18" charset="0"/>
          </a:endParaRPr>
        </a:p>
      </dgm:t>
    </dgm:pt>
    <dgm:pt modelId="{AE912A4C-2513-4B93-87EB-9C9BF75D9E3F}" type="parTrans" cxnId="{852306DA-6F80-499A-9B91-84AC177E9D60}">
      <dgm:prSet/>
      <dgm:spPr/>
      <dgm:t>
        <a:bodyPr/>
        <a:lstStyle/>
        <a:p>
          <a:endParaRPr lang="en-US"/>
        </a:p>
      </dgm:t>
    </dgm:pt>
    <dgm:pt modelId="{E9145A14-E6CD-47F3-8BC7-B422CB89CA5B}" type="sibTrans" cxnId="{852306DA-6F80-499A-9B91-84AC177E9D60}">
      <dgm:prSet/>
      <dgm:spPr/>
      <dgm:t>
        <a:bodyPr/>
        <a:lstStyle/>
        <a:p>
          <a:endParaRPr lang="en-US"/>
        </a:p>
      </dgm:t>
    </dgm:pt>
    <dgm:pt modelId="{9597D092-5198-4189-A401-F1606CD3F239}">
      <dgm:prSet custT="1"/>
      <dgm:spPr/>
      <dgm:t>
        <a:bodyPr/>
        <a:lstStyle/>
        <a:p>
          <a:pPr rtl="0"/>
          <a:r>
            <a:rPr lang="en-US" sz="1600" b="1" dirty="0" smtClean="0">
              <a:latin typeface="Times New Roman" panose="02020603050405020304" pitchFamily="18" charset="0"/>
              <a:cs typeface="Times New Roman" panose="02020603050405020304" pitchFamily="18" charset="0"/>
            </a:rPr>
            <a:t>SOFTWARE AND HARDWARE REQUIREMENTS.</a:t>
          </a:r>
          <a:endParaRPr lang="en-US" sz="1600" b="1" dirty="0">
            <a:latin typeface="Times New Roman" panose="02020603050405020304" pitchFamily="18" charset="0"/>
            <a:cs typeface="Times New Roman" panose="02020603050405020304" pitchFamily="18" charset="0"/>
          </a:endParaRPr>
        </a:p>
      </dgm:t>
    </dgm:pt>
    <dgm:pt modelId="{9D6237C1-A2C5-48FC-A3FC-974808745DCB}" type="parTrans" cxnId="{A19A824F-A230-465A-BAAC-C52A94737680}">
      <dgm:prSet/>
      <dgm:spPr/>
      <dgm:t>
        <a:bodyPr/>
        <a:lstStyle/>
        <a:p>
          <a:endParaRPr lang="en-US"/>
        </a:p>
      </dgm:t>
    </dgm:pt>
    <dgm:pt modelId="{6A1CD7C0-DCA3-497C-BA8E-5B9D15555F0E}" type="sibTrans" cxnId="{A19A824F-A230-465A-BAAC-C52A94737680}">
      <dgm:prSet/>
      <dgm:spPr/>
      <dgm:t>
        <a:bodyPr/>
        <a:lstStyle/>
        <a:p>
          <a:endParaRPr lang="en-US"/>
        </a:p>
      </dgm:t>
    </dgm:pt>
    <dgm:pt modelId="{E7BB1A97-3E00-4F97-ADDF-D0DD442FD520}">
      <dgm:prSet custT="1"/>
      <dgm:spPr/>
      <dgm:t>
        <a:bodyPr/>
        <a:lstStyle/>
        <a:p>
          <a:pPr rtl="0"/>
          <a:r>
            <a:rPr lang="en-US" sz="1600" b="1" dirty="0" smtClean="0">
              <a:latin typeface="Times New Roman" panose="02020603050405020304" pitchFamily="18" charset="0"/>
              <a:cs typeface="Times New Roman" panose="02020603050405020304" pitchFamily="18" charset="0"/>
            </a:rPr>
            <a:t>FLOWCHART.</a:t>
          </a:r>
          <a:endParaRPr lang="en-US" sz="1600" b="1" dirty="0">
            <a:latin typeface="Times New Roman" panose="02020603050405020304" pitchFamily="18" charset="0"/>
            <a:cs typeface="Times New Roman" panose="02020603050405020304" pitchFamily="18" charset="0"/>
          </a:endParaRPr>
        </a:p>
      </dgm:t>
    </dgm:pt>
    <dgm:pt modelId="{70BB03A1-3965-4870-9E60-B3CE490A98B1}" type="parTrans" cxnId="{D2666A5F-76F4-4377-ABD1-29111B43928B}">
      <dgm:prSet/>
      <dgm:spPr/>
      <dgm:t>
        <a:bodyPr/>
        <a:lstStyle/>
        <a:p>
          <a:endParaRPr lang="en-US"/>
        </a:p>
      </dgm:t>
    </dgm:pt>
    <dgm:pt modelId="{107318D8-C143-4F97-BA0B-B8AB1ACF5F8B}" type="sibTrans" cxnId="{D2666A5F-76F4-4377-ABD1-29111B43928B}">
      <dgm:prSet/>
      <dgm:spPr/>
      <dgm:t>
        <a:bodyPr/>
        <a:lstStyle/>
        <a:p>
          <a:endParaRPr lang="en-US"/>
        </a:p>
      </dgm:t>
    </dgm:pt>
    <dgm:pt modelId="{415C9830-8B26-48F1-91C5-00E6E8E2FA4E}">
      <dgm:prSet custT="1"/>
      <dgm:spPr/>
      <dgm:t>
        <a:bodyPr/>
        <a:lstStyle/>
        <a:p>
          <a:pPr rtl="0"/>
          <a:endParaRPr lang="en-US" sz="1600" b="1" dirty="0">
            <a:latin typeface="Times New Roman" panose="02020603050405020304" pitchFamily="18" charset="0"/>
            <a:cs typeface="Times New Roman" panose="02020603050405020304" pitchFamily="18" charset="0"/>
          </a:endParaRPr>
        </a:p>
      </dgm:t>
    </dgm:pt>
    <dgm:pt modelId="{E6E4EF1C-EC9E-4E9D-8DB7-966AD1D8AC50}" type="parTrans" cxnId="{D34B84D9-F810-46EC-8648-4B5DDEB6EFE2}">
      <dgm:prSet/>
      <dgm:spPr/>
      <dgm:t>
        <a:bodyPr/>
        <a:lstStyle/>
        <a:p>
          <a:endParaRPr lang="en-US"/>
        </a:p>
      </dgm:t>
    </dgm:pt>
    <dgm:pt modelId="{161CD4D2-A2DD-4BF3-88F4-EDE45685D46E}" type="sibTrans" cxnId="{D34B84D9-F810-46EC-8648-4B5DDEB6EFE2}">
      <dgm:prSet/>
      <dgm:spPr/>
      <dgm:t>
        <a:bodyPr/>
        <a:lstStyle/>
        <a:p>
          <a:endParaRPr lang="en-US"/>
        </a:p>
      </dgm:t>
    </dgm:pt>
    <dgm:pt modelId="{43D2F727-0295-46C2-A8CC-5F07901ADD3C}">
      <dgm:prSet custT="1"/>
      <dgm:spPr/>
      <dgm:t>
        <a:bodyPr/>
        <a:lstStyle/>
        <a:p>
          <a:pPr rtl="0"/>
          <a:r>
            <a:rPr lang="en-US" sz="1600" b="1" dirty="0" smtClean="0">
              <a:latin typeface="Times New Roman" panose="02020603050405020304" pitchFamily="18" charset="0"/>
              <a:cs typeface="Times New Roman" panose="02020603050405020304" pitchFamily="18" charset="0"/>
            </a:rPr>
            <a:t>FEATURES.</a:t>
          </a:r>
          <a:endParaRPr lang="en-US" sz="1600" b="1" dirty="0">
            <a:latin typeface="Times New Roman" panose="02020603050405020304" pitchFamily="18" charset="0"/>
            <a:cs typeface="Times New Roman" panose="02020603050405020304" pitchFamily="18" charset="0"/>
          </a:endParaRPr>
        </a:p>
      </dgm:t>
    </dgm:pt>
    <dgm:pt modelId="{C9220ABB-AB11-430A-A47A-45FF100854A3}" type="parTrans" cxnId="{9067EFAF-F0A5-48E2-823A-4BBAD8900556}">
      <dgm:prSet/>
      <dgm:spPr/>
      <dgm:t>
        <a:bodyPr/>
        <a:lstStyle/>
        <a:p>
          <a:endParaRPr lang="en-US"/>
        </a:p>
      </dgm:t>
    </dgm:pt>
    <dgm:pt modelId="{CB7D99AC-193D-4CAE-A880-D636040AE86F}" type="sibTrans" cxnId="{9067EFAF-F0A5-48E2-823A-4BBAD8900556}">
      <dgm:prSet/>
      <dgm:spPr/>
      <dgm:t>
        <a:bodyPr/>
        <a:lstStyle/>
        <a:p>
          <a:endParaRPr lang="en-US"/>
        </a:p>
      </dgm:t>
    </dgm:pt>
    <dgm:pt modelId="{591968F2-C401-46D7-9381-859C3A40A916}">
      <dgm:prSet custT="1"/>
      <dgm:spPr/>
      <dgm:t>
        <a:bodyPr/>
        <a:lstStyle/>
        <a:p>
          <a:pPr rtl="0"/>
          <a:r>
            <a:rPr lang="en-US" sz="1600" b="1" dirty="0" smtClean="0">
              <a:latin typeface="Times New Roman" panose="02020603050405020304" pitchFamily="18" charset="0"/>
              <a:cs typeface="Times New Roman" panose="02020603050405020304" pitchFamily="18" charset="0"/>
            </a:rPr>
            <a:t>WORKING.</a:t>
          </a:r>
          <a:endParaRPr lang="en-US" sz="1600" b="1" dirty="0">
            <a:latin typeface="Times New Roman" panose="02020603050405020304" pitchFamily="18" charset="0"/>
            <a:cs typeface="Times New Roman" panose="02020603050405020304" pitchFamily="18" charset="0"/>
          </a:endParaRPr>
        </a:p>
      </dgm:t>
    </dgm:pt>
    <dgm:pt modelId="{09C98F1D-C56A-4583-9260-CCF8D4D81552}" type="parTrans" cxnId="{7B5DC934-6A7B-4616-A260-E8F0FBE6DD74}">
      <dgm:prSet/>
      <dgm:spPr/>
      <dgm:t>
        <a:bodyPr/>
        <a:lstStyle/>
        <a:p>
          <a:endParaRPr lang="en-US"/>
        </a:p>
      </dgm:t>
    </dgm:pt>
    <dgm:pt modelId="{868B046E-1F39-4264-B072-877E0491F3E2}" type="sibTrans" cxnId="{7B5DC934-6A7B-4616-A260-E8F0FBE6DD74}">
      <dgm:prSet/>
      <dgm:spPr/>
      <dgm:t>
        <a:bodyPr/>
        <a:lstStyle/>
        <a:p>
          <a:endParaRPr lang="en-US"/>
        </a:p>
      </dgm:t>
    </dgm:pt>
    <dgm:pt modelId="{3C22302D-D013-457F-8C2C-18D8270908E6}">
      <dgm:prSet custT="1"/>
      <dgm:spPr/>
      <dgm:t>
        <a:bodyPr/>
        <a:lstStyle/>
        <a:p>
          <a:pPr rtl="0"/>
          <a:r>
            <a:rPr lang="en-US" sz="1600" b="1" smtClean="0">
              <a:latin typeface="Times New Roman" panose="02020603050405020304" pitchFamily="18" charset="0"/>
              <a:cs typeface="Times New Roman" panose="02020603050405020304" pitchFamily="18" charset="0"/>
            </a:rPr>
            <a:t>APPLICATION.</a:t>
          </a:r>
          <a:endParaRPr lang="en-US" sz="1600" b="1">
            <a:latin typeface="Times New Roman" panose="02020603050405020304" pitchFamily="18" charset="0"/>
            <a:cs typeface="Times New Roman" panose="02020603050405020304" pitchFamily="18" charset="0"/>
          </a:endParaRPr>
        </a:p>
      </dgm:t>
    </dgm:pt>
    <dgm:pt modelId="{DB8741F9-0A36-489D-9DEA-2F80601E1606}" type="parTrans" cxnId="{4FE75E3A-C947-45E9-811D-0AD2D90EE3C0}">
      <dgm:prSet/>
      <dgm:spPr/>
      <dgm:t>
        <a:bodyPr/>
        <a:lstStyle/>
        <a:p>
          <a:endParaRPr lang="en-US"/>
        </a:p>
      </dgm:t>
    </dgm:pt>
    <dgm:pt modelId="{0E22C2F6-1B68-4C2E-92D3-5AC088AFD674}" type="sibTrans" cxnId="{4FE75E3A-C947-45E9-811D-0AD2D90EE3C0}">
      <dgm:prSet/>
      <dgm:spPr/>
      <dgm:t>
        <a:bodyPr/>
        <a:lstStyle/>
        <a:p>
          <a:endParaRPr lang="en-US"/>
        </a:p>
      </dgm:t>
    </dgm:pt>
    <dgm:pt modelId="{7130FD89-90EC-403A-AD05-4987EA28FAE0}">
      <dgm:prSet custT="1"/>
      <dgm:spPr/>
      <dgm:t>
        <a:bodyPr/>
        <a:lstStyle/>
        <a:p>
          <a:pPr rtl="0"/>
          <a:r>
            <a:rPr lang="en-US" sz="1600" b="1" smtClean="0">
              <a:latin typeface="Times New Roman" panose="02020603050405020304" pitchFamily="18" charset="0"/>
              <a:cs typeface="Times New Roman" panose="02020603050405020304" pitchFamily="18" charset="0"/>
            </a:rPr>
            <a:t>ADVANTAGES.</a:t>
          </a:r>
          <a:endParaRPr lang="en-US" sz="1600" b="1">
            <a:latin typeface="Times New Roman" panose="02020603050405020304" pitchFamily="18" charset="0"/>
            <a:cs typeface="Times New Roman" panose="02020603050405020304" pitchFamily="18" charset="0"/>
          </a:endParaRPr>
        </a:p>
      </dgm:t>
    </dgm:pt>
    <dgm:pt modelId="{008E92E3-976F-4818-BDDE-7A7E2646600C}" type="parTrans" cxnId="{869BE902-4441-4CC6-BA20-7082FE6EE786}">
      <dgm:prSet/>
      <dgm:spPr/>
      <dgm:t>
        <a:bodyPr/>
        <a:lstStyle/>
        <a:p>
          <a:endParaRPr lang="en-US"/>
        </a:p>
      </dgm:t>
    </dgm:pt>
    <dgm:pt modelId="{9959828E-0807-4AFA-A2F9-8264442B1757}" type="sibTrans" cxnId="{869BE902-4441-4CC6-BA20-7082FE6EE786}">
      <dgm:prSet/>
      <dgm:spPr/>
      <dgm:t>
        <a:bodyPr/>
        <a:lstStyle/>
        <a:p>
          <a:endParaRPr lang="en-US"/>
        </a:p>
      </dgm:t>
    </dgm:pt>
    <dgm:pt modelId="{F5F5A5DF-E147-4C72-95DA-60B49CE4ACAB}">
      <dgm:prSet custT="1"/>
      <dgm:spPr/>
      <dgm:t>
        <a:bodyPr/>
        <a:lstStyle/>
        <a:p>
          <a:pPr rtl="0"/>
          <a:r>
            <a:rPr lang="en-US" sz="1600" b="1" smtClean="0">
              <a:latin typeface="Times New Roman" panose="02020603050405020304" pitchFamily="18" charset="0"/>
              <a:cs typeface="Times New Roman" panose="02020603050405020304" pitchFamily="18" charset="0"/>
            </a:rPr>
            <a:t>DISADVANTAGES.</a:t>
          </a:r>
          <a:endParaRPr lang="en-US" sz="1600" b="1">
            <a:latin typeface="Times New Roman" panose="02020603050405020304" pitchFamily="18" charset="0"/>
            <a:cs typeface="Times New Roman" panose="02020603050405020304" pitchFamily="18" charset="0"/>
          </a:endParaRPr>
        </a:p>
      </dgm:t>
    </dgm:pt>
    <dgm:pt modelId="{46F21D12-91F0-4A70-A677-E1D1CB207467}" type="parTrans" cxnId="{72B14DD0-555B-4A34-9CB4-48A900E54346}">
      <dgm:prSet/>
      <dgm:spPr/>
      <dgm:t>
        <a:bodyPr/>
        <a:lstStyle/>
        <a:p>
          <a:endParaRPr lang="en-US"/>
        </a:p>
      </dgm:t>
    </dgm:pt>
    <dgm:pt modelId="{747A2B74-A3C8-4AE0-A84F-6208E43A5329}" type="sibTrans" cxnId="{72B14DD0-555B-4A34-9CB4-48A900E54346}">
      <dgm:prSet/>
      <dgm:spPr/>
      <dgm:t>
        <a:bodyPr/>
        <a:lstStyle/>
        <a:p>
          <a:endParaRPr lang="en-US"/>
        </a:p>
      </dgm:t>
    </dgm:pt>
    <dgm:pt modelId="{E2478CEB-C51C-4020-AA7A-738D624B70C9}">
      <dgm:prSet custT="1"/>
      <dgm:spPr/>
      <dgm:t>
        <a:bodyPr/>
        <a:lstStyle/>
        <a:p>
          <a:pPr rtl="0"/>
          <a:r>
            <a:rPr lang="en-US" sz="1600" b="1" smtClean="0">
              <a:latin typeface="Times New Roman" panose="02020603050405020304" pitchFamily="18" charset="0"/>
              <a:cs typeface="Times New Roman" panose="02020603050405020304" pitchFamily="18" charset="0"/>
            </a:rPr>
            <a:t>WEBSITES.</a:t>
          </a:r>
          <a:endParaRPr lang="en-US" sz="1600" b="1">
            <a:latin typeface="Times New Roman" panose="02020603050405020304" pitchFamily="18" charset="0"/>
            <a:cs typeface="Times New Roman" panose="02020603050405020304" pitchFamily="18" charset="0"/>
          </a:endParaRPr>
        </a:p>
      </dgm:t>
    </dgm:pt>
    <dgm:pt modelId="{DBEB5757-04DA-4FBF-9AE6-9509B5A115A7}" type="parTrans" cxnId="{7A302751-FC9B-400F-BE28-0A7C8024B05D}">
      <dgm:prSet/>
      <dgm:spPr/>
      <dgm:t>
        <a:bodyPr/>
        <a:lstStyle/>
        <a:p>
          <a:endParaRPr lang="en-US"/>
        </a:p>
      </dgm:t>
    </dgm:pt>
    <dgm:pt modelId="{A51F6C65-89EE-49D4-85FC-C0BB3629C5C5}" type="sibTrans" cxnId="{7A302751-FC9B-400F-BE28-0A7C8024B05D}">
      <dgm:prSet/>
      <dgm:spPr/>
      <dgm:t>
        <a:bodyPr/>
        <a:lstStyle/>
        <a:p>
          <a:endParaRPr lang="en-US"/>
        </a:p>
      </dgm:t>
    </dgm:pt>
    <dgm:pt modelId="{E83E5DA3-DB16-4246-AAFC-FC742E8884E2}">
      <dgm:prSet custT="1"/>
      <dgm:spPr/>
      <dgm:t>
        <a:bodyPr/>
        <a:lstStyle/>
        <a:p>
          <a:pPr rtl="0"/>
          <a:r>
            <a:rPr lang="en-US" sz="1600" b="1" dirty="0" smtClean="0">
              <a:latin typeface="Times New Roman" panose="02020603050405020304" pitchFamily="18" charset="0"/>
              <a:cs typeface="Times New Roman" panose="02020603050405020304" pitchFamily="18" charset="0"/>
            </a:rPr>
            <a:t>RESULTS.</a:t>
          </a:r>
          <a:endParaRPr lang="en-US" sz="1600" b="1" dirty="0">
            <a:latin typeface="Times New Roman" panose="02020603050405020304" pitchFamily="18" charset="0"/>
            <a:cs typeface="Times New Roman" panose="02020603050405020304" pitchFamily="18" charset="0"/>
          </a:endParaRPr>
        </a:p>
      </dgm:t>
    </dgm:pt>
    <dgm:pt modelId="{468CA86E-DED5-4E0F-9687-CE51715403F4}" type="parTrans" cxnId="{8C3DDDB3-13BF-4F3B-A269-0823460E1E4E}">
      <dgm:prSet/>
      <dgm:spPr/>
      <dgm:t>
        <a:bodyPr/>
        <a:lstStyle/>
        <a:p>
          <a:endParaRPr lang="en-US"/>
        </a:p>
      </dgm:t>
    </dgm:pt>
    <dgm:pt modelId="{69A7E205-674C-4B5F-B064-4C13A53CAD06}" type="sibTrans" cxnId="{8C3DDDB3-13BF-4F3B-A269-0823460E1E4E}">
      <dgm:prSet/>
      <dgm:spPr/>
      <dgm:t>
        <a:bodyPr/>
        <a:lstStyle/>
        <a:p>
          <a:endParaRPr lang="en-US"/>
        </a:p>
      </dgm:t>
    </dgm:pt>
    <dgm:pt modelId="{037B7BC2-8CC9-4129-8D9E-088BCC0D52D0}" type="pres">
      <dgm:prSet presAssocID="{94B2FE0F-58B7-440C-B607-D71CEFBAE5E8}" presName="linear" presStyleCnt="0">
        <dgm:presLayoutVars>
          <dgm:animLvl val="lvl"/>
          <dgm:resizeHandles val="exact"/>
        </dgm:presLayoutVars>
      </dgm:prSet>
      <dgm:spPr/>
      <dgm:t>
        <a:bodyPr/>
        <a:lstStyle/>
        <a:p>
          <a:endParaRPr lang="en-US"/>
        </a:p>
      </dgm:t>
    </dgm:pt>
    <dgm:pt modelId="{0DD21F3E-32A8-44DA-A73E-A9876E8A9AA4}" type="pres">
      <dgm:prSet presAssocID="{3A9EA0B8-A356-414F-8C46-C29340802AAC}" presName="parentText" presStyleLbl="node1" presStyleIdx="0" presStyleCnt="11" custScaleY="110001">
        <dgm:presLayoutVars>
          <dgm:chMax val="0"/>
          <dgm:bulletEnabled val="1"/>
        </dgm:presLayoutVars>
      </dgm:prSet>
      <dgm:spPr/>
      <dgm:t>
        <a:bodyPr/>
        <a:lstStyle/>
        <a:p>
          <a:endParaRPr lang="en-US"/>
        </a:p>
      </dgm:t>
    </dgm:pt>
    <dgm:pt modelId="{7C8EF28A-F587-447C-8AF7-2CC1D550A2D6}" type="pres">
      <dgm:prSet presAssocID="{52ED23DD-273C-45A1-A0C3-FED7724BD1A5}" presName="spacer" presStyleCnt="0"/>
      <dgm:spPr/>
    </dgm:pt>
    <dgm:pt modelId="{5ECC5C86-8E94-4C86-9BB3-EEAD90C4B3CF}" type="pres">
      <dgm:prSet presAssocID="{B173A133-3D57-4412-B367-D5D14C4A5BCD}" presName="parentText" presStyleLbl="node1" presStyleIdx="1" presStyleCnt="11">
        <dgm:presLayoutVars>
          <dgm:chMax val="0"/>
          <dgm:bulletEnabled val="1"/>
        </dgm:presLayoutVars>
      </dgm:prSet>
      <dgm:spPr/>
      <dgm:t>
        <a:bodyPr/>
        <a:lstStyle/>
        <a:p>
          <a:endParaRPr lang="en-US"/>
        </a:p>
      </dgm:t>
    </dgm:pt>
    <dgm:pt modelId="{7965D2C8-E275-4496-9454-AD3317434257}" type="pres">
      <dgm:prSet presAssocID="{E9145A14-E6CD-47F3-8BC7-B422CB89CA5B}" presName="spacer" presStyleCnt="0"/>
      <dgm:spPr/>
    </dgm:pt>
    <dgm:pt modelId="{EF94E753-186D-49A0-8C98-1352D4A19EC9}" type="pres">
      <dgm:prSet presAssocID="{9597D092-5198-4189-A401-F1606CD3F239}" presName="parentText" presStyleLbl="node1" presStyleIdx="2" presStyleCnt="11">
        <dgm:presLayoutVars>
          <dgm:chMax val="0"/>
          <dgm:bulletEnabled val="1"/>
        </dgm:presLayoutVars>
      </dgm:prSet>
      <dgm:spPr/>
      <dgm:t>
        <a:bodyPr/>
        <a:lstStyle/>
        <a:p>
          <a:endParaRPr lang="en-US"/>
        </a:p>
      </dgm:t>
    </dgm:pt>
    <dgm:pt modelId="{9A4ECCF3-3631-4EC2-8667-5121B194EE13}" type="pres">
      <dgm:prSet presAssocID="{6A1CD7C0-DCA3-497C-BA8E-5B9D15555F0E}" presName="spacer" presStyleCnt="0"/>
      <dgm:spPr/>
    </dgm:pt>
    <dgm:pt modelId="{4CD1CCA0-13EB-4A96-AEBD-C3BEEB976462}" type="pres">
      <dgm:prSet presAssocID="{E7BB1A97-3E00-4F97-ADDF-D0DD442FD520}" presName="parentText" presStyleLbl="node1" presStyleIdx="3" presStyleCnt="11">
        <dgm:presLayoutVars>
          <dgm:chMax val="0"/>
          <dgm:bulletEnabled val="1"/>
        </dgm:presLayoutVars>
      </dgm:prSet>
      <dgm:spPr/>
      <dgm:t>
        <a:bodyPr/>
        <a:lstStyle/>
        <a:p>
          <a:endParaRPr lang="en-US"/>
        </a:p>
      </dgm:t>
    </dgm:pt>
    <dgm:pt modelId="{ACF24ED8-8949-452B-84C8-DE9D92895856}" type="pres">
      <dgm:prSet presAssocID="{107318D8-C143-4F97-BA0B-B8AB1ACF5F8B}" presName="spacer" presStyleCnt="0"/>
      <dgm:spPr/>
    </dgm:pt>
    <dgm:pt modelId="{3AE90D8E-4F4B-4E7C-9128-850FD3B46A13}" type="pres">
      <dgm:prSet presAssocID="{43D2F727-0295-46C2-A8CC-5F07901ADD3C}" presName="parentText" presStyleLbl="node1" presStyleIdx="4" presStyleCnt="11">
        <dgm:presLayoutVars>
          <dgm:chMax val="0"/>
          <dgm:bulletEnabled val="1"/>
        </dgm:presLayoutVars>
      </dgm:prSet>
      <dgm:spPr/>
      <dgm:t>
        <a:bodyPr/>
        <a:lstStyle/>
        <a:p>
          <a:endParaRPr lang="en-US"/>
        </a:p>
      </dgm:t>
    </dgm:pt>
    <dgm:pt modelId="{9B5A018D-E739-4F71-BB4D-A63444367805}" type="pres">
      <dgm:prSet presAssocID="{CB7D99AC-193D-4CAE-A880-D636040AE86F}" presName="spacer" presStyleCnt="0"/>
      <dgm:spPr/>
    </dgm:pt>
    <dgm:pt modelId="{26630106-AA74-44A4-99E3-9B52DF977924}" type="pres">
      <dgm:prSet presAssocID="{591968F2-C401-46D7-9381-859C3A40A916}" presName="parentText" presStyleLbl="node1" presStyleIdx="5" presStyleCnt="11">
        <dgm:presLayoutVars>
          <dgm:chMax val="0"/>
          <dgm:bulletEnabled val="1"/>
        </dgm:presLayoutVars>
      </dgm:prSet>
      <dgm:spPr/>
      <dgm:t>
        <a:bodyPr/>
        <a:lstStyle/>
        <a:p>
          <a:endParaRPr lang="en-US"/>
        </a:p>
      </dgm:t>
    </dgm:pt>
    <dgm:pt modelId="{200461F0-E701-4972-80CA-4D53EEAD6E0B}" type="pres">
      <dgm:prSet presAssocID="{868B046E-1F39-4264-B072-877E0491F3E2}" presName="spacer" presStyleCnt="0"/>
      <dgm:spPr/>
    </dgm:pt>
    <dgm:pt modelId="{63AA12F7-B346-4CC5-B449-44112366765A}" type="pres">
      <dgm:prSet presAssocID="{3C22302D-D013-457F-8C2C-18D8270908E6}" presName="parentText" presStyleLbl="node1" presStyleIdx="6" presStyleCnt="11">
        <dgm:presLayoutVars>
          <dgm:chMax val="0"/>
          <dgm:bulletEnabled val="1"/>
        </dgm:presLayoutVars>
      </dgm:prSet>
      <dgm:spPr/>
      <dgm:t>
        <a:bodyPr/>
        <a:lstStyle/>
        <a:p>
          <a:endParaRPr lang="en-US"/>
        </a:p>
      </dgm:t>
    </dgm:pt>
    <dgm:pt modelId="{8832BCFE-B27F-4B70-A6C1-49C28B8AE756}" type="pres">
      <dgm:prSet presAssocID="{0E22C2F6-1B68-4C2E-92D3-5AC088AFD674}" presName="spacer" presStyleCnt="0"/>
      <dgm:spPr/>
    </dgm:pt>
    <dgm:pt modelId="{4DEBCB60-B8F2-4C29-9774-D6916D1E8F2E}" type="pres">
      <dgm:prSet presAssocID="{7130FD89-90EC-403A-AD05-4987EA28FAE0}" presName="parentText" presStyleLbl="node1" presStyleIdx="7" presStyleCnt="11">
        <dgm:presLayoutVars>
          <dgm:chMax val="0"/>
          <dgm:bulletEnabled val="1"/>
        </dgm:presLayoutVars>
      </dgm:prSet>
      <dgm:spPr/>
      <dgm:t>
        <a:bodyPr/>
        <a:lstStyle/>
        <a:p>
          <a:endParaRPr lang="en-US"/>
        </a:p>
      </dgm:t>
    </dgm:pt>
    <dgm:pt modelId="{2BEB62F2-EC4B-4856-BBA3-6280819E4110}" type="pres">
      <dgm:prSet presAssocID="{9959828E-0807-4AFA-A2F9-8264442B1757}" presName="spacer" presStyleCnt="0"/>
      <dgm:spPr/>
    </dgm:pt>
    <dgm:pt modelId="{6CA82C7C-3576-4038-B260-E5845B31F0F6}" type="pres">
      <dgm:prSet presAssocID="{F5F5A5DF-E147-4C72-95DA-60B49CE4ACAB}" presName="parentText" presStyleLbl="node1" presStyleIdx="8" presStyleCnt="11">
        <dgm:presLayoutVars>
          <dgm:chMax val="0"/>
          <dgm:bulletEnabled val="1"/>
        </dgm:presLayoutVars>
      </dgm:prSet>
      <dgm:spPr/>
      <dgm:t>
        <a:bodyPr/>
        <a:lstStyle/>
        <a:p>
          <a:endParaRPr lang="en-US"/>
        </a:p>
      </dgm:t>
    </dgm:pt>
    <dgm:pt modelId="{42BBD2FD-F56F-4020-87FF-5415AC9B0401}" type="pres">
      <dgm:prSet presAssocID="{747A2B74-A3C8-4AE0-A84F-6208E43A5329}" presName="spacer" presStyleCnt="0"/>
      <dgm:spPr/>
    </dgm:pt>
    <dgm:pt modelId="{60C76D47-0993-4BD4-AAFD-2A3B14A1315D}" type="pres">
      <dgm:prSet presAssocID="{E83E5DA3-DB16-4246-AAFC-FC742E8884E2}" presName="parentText" presStyleLbl="node1" presStyleIdx="9" presStyleCnt="11">
        <dgm:presLayoutVars>
          <dgm:chMax val="0"/>
          <dgm:bulletEnabled val="1"/>
        </dgm:presLayoutVars>
      </dgm:prSet>
      <dgm:spPr/>
      <dgm:t>
        <a:bodyPr/>
        <a:lstStyle/>
        <a:p>
          <a:endParaRPr lang="en-US"/>
        </a:p>
      </dgm:t>
    </dgm:pt>
    <dgm:pt modelId="{CD473F7B-4B36-4A27-82AE-EF8CF047EEEB}" type="pres">
      <dgm:prSet presAssocID="{69A7E205-674C-4B5F-B064-4C13A53CAD06}" presName="spacer" presStyleCnt="0"/>
      <dgm:spPr/>
    </dgm:pt>
    <dgm:pt modelId="{34829FD3-3EE4-41E7-A41A-F6AD657283E9}" type="pres">
      <dgm:prSet presAssocID="{E2478CEB-C51C-4020-AA7A-738D624B70C9}" presName="parentText" presStyleLbl="node1" presStyleIdx="10" presStyleCnt="11">
        <dgm:presLayoutVars>
          <dgm:chMax val="0"/>
          <dgm:bulletEnabled val="1"/>
        </dgm:presLayoutVars>
      </dgm:prSet>
      <dgm:spPr/>
      <dgm:t>
        <a:bodyPr/>
        <a:lstStyle/>
        <a:p>
          <a:endParaRPr lang="en-US"/>
        </a:p>
      </dgm:t>
    </dgm:pt>
    <dgm:pt modelId="{738AC8E4-6257-4951-A598-BE096A289FE1}" type="pres">
      <dgm:prSet presAssocID="{E2478CEB-C51C-4020-AA7A-738D624B70C9}" presName="childText" presStyleLbl="revTx" presStyleIdx="0" presStyleCnt="1">
        <dgm:presLayoutVars>
          <dgm:bulletEnabled val="1"/>
        </dgm:presLayoutVars>
      </dgm:prSet>
      <dgm:spPr/>
      <dgm:t>
        <a:bodyPr/>
        <a:lstStyle/>
        <a:p>
          <a:endParaRPr lang="en-US"/>
        </a:p>
      </dgm:t>
    </dgm:pt>
  </dgm:ptLst>
  <dgm:cxnLst>
    <dgm:cxn modelId="{C5EFBC4F-B4BA-4077-9F71-42448B343DE3}" type="presOf" srcId="{E2478CEB-C51C-4020-AA7A-738D624B70C9}" destId="{34829FD3-3EE4-41E7-A41A-F6AD657283E9}" srcOrd="0" destOrd="0" presId="urn:microsoft.com/office/officeart/2005/8/layout/vList2"/>
    <dgm:cxn modelId="{4FE75E3A-C947-45E9-811D-0AD2D90EE3C0}" srcId="{94B2FE0F-58B7-440C-B607-D71CEFBAE5E8}" destId="{3C22302D-D013-457F-8C2C-18D8270908E6}" srcOrd="6" destOrd="0" parTransId="{DB8741F9-0A36-489D-9DEA-2F80601E1606}" sibTransId="{0E22C2F6-1B68-4C2E-92D3-5AC088AFD674}"/>
    <dgm:cxn modelId="{B01BDA52-B581-4C5F-9327-A7911FD35ABC}" type="presOf" srcId="{415C9830-8B26-48F1-91C5-00E6E8E2FA4E}" destId="{738AC8E4-6257-4951-A598-BE096A289FE1}" srcOrd="0" destOrd="0" presId="urn:microsoft.com/office/officeart/2005/8/layout/vList2"/>
    <dgm:cxn modelId="{869BE902-4441-4CC6-BA20-7082FE6EE786}" srcId="{94B2FE0F-58B7-440C-B607-D71CEFBAE5E8}" destId="{7130FD89-90EC-403A-AD05-4987EA28FAE0}" srcOrd="7" destOrd="0" parTransId="{008E92E3-976F-4818-BDDE-7A7E2646600C}" sibTransId="{9959828E-0807-4AFA-A2F9-8264442B1757}"/>
    <dgm:cxn modelId="{72B14DD0-555B-4A34-9CB4-48A900E54346}" srcId="{94B2FE0F-58B7-440C-B607-D71CEFBAE5E8}" destId="{F5F5A5DF-E147-4C72-95DA-60B49CE4ACAB}" srcOrd="8" destOrd="0" parTransId="{46F21D12-91F0-4A70-A677-E1D1CB207467}" sibTransId="{747A2B74-A3C8-4AE0-A84F-6208E43A5329}"/>
    <dgm:cxn modelId="{9067EFAF-F0A5-48E2-823A-4BBAD8900556}" srcId="{94B2FE0F-58B7-440C-B607-D71CEFBAE5E8}" destId="{43D2F727-0295-46C2-A8CC-5F07901ADD3C}" srcOrd="4" destOrd="0" parTransId="{C9220ABB-AB11-430A-A47A-45FF100854A3}" sibTransId="{CB7D99AC-193D-4CAE-A880-D636040AE86F}"/>
    <dgm:cxn modelId="{0325D481-2820-4FCF-9D8B-A728AFAEF8EF}" srcId="{94B2FE0F-58B7-440C-B607-D71CEFBAE5E8}" destId="{3A9EA0B8-A356-414F-8C46-C29340802AAC}" srcOrd="0" destOrd="0" parTransId="{DC98E55E-57AA-4C56-9408-4DC79047DC1D}" sibTransId="{52ED23DD-273C-45A1-A0C3-FED7724BD1A5}"/>
    <dgm:cxn modelId="{BDCCB21F-870C-4AE4-A0DE-9EB6083A0CC1}" type="presOf" srcId="{F5F5A5DF-E147-4C72-95DA-60B49CE4ACAB}" destId="{6CA82C7C-3576-4038-B260-E5845B31F0F6}" srcOrd="0" destOrd="0" presId="urn:microsoft.com/office/officeart/2005/8/layout/vList2"/>
    <dgm:cxn modelId="{8C3DDDB3-13BF-4F3B-A269-0823460E1E4E}" srcId="{94B2FE0F-58B7-440C-B607-D71CEFBAE5E8}" destId="{E83E5DA3-DB16-4246-AAFC-FC742E8884E2}" srcOrd="9" destOrd="0" parTransId="{468CA86E-DED5-4E0F-9687-CE51715403F4}" sibTransId="{69A7E205-674C-4B5F-B064-4C13A53CAD06}"/>
    <dgm:cxn modelId="{D2666A5F-76F4-4377-ABD1-29111B43928B}" srcId="{94B2FE0F-58B7-440C-B607-D71CEFBAE5E8}" destId="{E7BB1A97-3E00-4F97-ADDF-D0DD442FD520}" srcOrd="3" destOrd="0" parTransId="{70BB03A1-3965-4870-9E60-B3CE490A98B1}" sibTransId="{107318D8-C143-4F97-BA0B-B8AB1ACF5F8B}"/>
    <dgm:cxn modelId="{44CE13BE-9C8A-431D-86D5-8FE826A9FB08}" type="presOf" srcId="{B173A133-3D57-4412-B367-D5D14C4A5BCD}" destId="{5ECC5C86-8E94-4C86-9BB3-EEAD90C4B3CF}" srcOrd="0" destOrd="0" presId="urn:microsoft.com/office/officeart/2005/8/layout/vList2"/>
    <dgm:cxn modelId="{F2356B79-F07C-4537-A1B8-F1FD48DCE0C8}" type="presOf" srcId="{3C22302D-D013-457F-8C2C-18D8270908E6}" destId="{63AA12F7-B346-4CC5-B449-44112366765A}" srcOrd="0" destOrd="0" presId="urn:microsoft.com/office/officeart/2005/8/layout/vList2"/>
    <dgm:cxn modelId="{7A302751-FC9B-400F-BE28-0A7C8024B05D}" srcId="{94B2FE0F-58B7-440C-B607-D71CEFBAE5E8}" destId="{E2478CEB-C51C-4020-AA7A-738D624B70C9}" srcOrd="10" destOrd="0" parTransId="{DBEB5757-04DA-4FBF-9AE6-9509B5A115A7}" sibTransId="{A51F6C65-89EE-49D4-85FC-C0BB3629C5C5}"/>
    <dgm:cxn modelId="{BA72BC86-F6EF-4AA2-BBB7-98CD664BEACB}" type="presOf" srcId="{E7BB1A97-3E00-4F97-ADDF-D0DD442FD520}" destId="{4CD1CCA0-13EB-4A96-AEBD-C3BEEB976462}" srcOrd="0" destOrd="0" presId="urn:microsoft.com/office/officeart/2005/8/layout/vList2"/>
    <dgm:cxn modelId="{D34B84D9-F810-46EC-8648-4B5DDEB6EFE2}" srcId="{E2478CEB-C51C-4020-AA7A-738D624B70C9}" destId="{415C9830-8B26-48F1-91C5-00E6E8E2FA4E}" srcOrd="0" destOrd="0" parTransId="{E6E4EF1C-EC9E-4E9D-8DB7-966AD1D8AC50}" sibTransId="{161CD4D2-A2DD-4BF3-88F4-EDE45685D46E}"/>
    <dgm:cxn modelId="{F7777395-AC5C-484C-B667-A70D885C7249}" type="presOf" srcId="{591968F2-C401-46D7-9381-859C3A40A916}" destId="{26630106-AA74-44A4-99E3-9B52DF977924}" srcOrd="0" destOrd="0" presId="urn:microsoft.com/office/officeart/2005/8/layout/vList2"/>
    <dgm:cxn modelId="{3ABE59E7-ABAF-4B4A-A63B-62AC389A5F96}" type="presOf" srcId="{94B2FE0F-58B7-440C-B607-D71CEFBAE5E8}" destId="{037B7BC2-8CC9-4129-8D9E-088BCC0D52D0}" srcOrd="0" destOrd="0" presId="urn:microsoft.com/office/officeart/2005/8/layout/vList2"/>
    <dgm:cxn modelId="{261E8C6C-B326-4A09-86C7-CEA7D6F6DD45}" type="presOf" srcId="{3A9EA0B8-A356-414F-8C46-C29340802AAC}" destId="{0DD21F3E-32A8-44DA-A73E-A9876E8A9AA4}" srcOrd="0" destOrd="0" presId="urn:microsoft.com/office/officeart/2005/8/layout/vList2"/>
    <dgm:cxn modelId="{1588189F-1E40-4EE8-9852-80B4080DB82C}" type="presOf" srcId="{7130FD89-90EC-403A-AD05-4987EA28FAE0}" destId="{4DEBCB60-B8F2-4C29-9774-D6916D1E8F2E}" srcOrd="0" destOrd="0" presId="urn:microsoft.com/office/officeart/2005/8/layout/vList2"/>
    <dgm:cxn modelId="{0E6BAD01-6F39-4B72-83B5-D36C27620789}" type="presOf" srcId="{9597D092-5198-4189-A401-F1606CD3F239}" destId="{EF94E753-186D-49A0-8C98-1352D4A19EC9}" srcOrd="0" destOrd="0" presId="urn:microsoft.com/office/officeart/2005/8/layout/vList2"/>
    <dgm:cxn modelId="{C163F02B-25BD-4DA2-AAB9-4FE2565465D9}" type="presOf" srcId="{E83E5DA3-DB16-4246-AAFC-FC742E8884E2}" destId="{60C76D47-0993-4BD4-AAFD-2A3B14A1315D}" srcOrd="0" destOrd="0" presId="urn:microsoft.com/office/officeart/2005/8/layout/vList2"/>
    <dgm:cxn modelId="{852306DA-6F80-499A-9B91-84AC177E9D60}" srcId="{94B2FE0F-58B7-440C-B607-D71CEFBAE5E8}" destId="{B173A133-3D57-4412-B367-D5D14C4A5BCD}" srcOrd="1" destOrd="0" parTransId="{AE912A4C-2513-4B93-87EB-9C9BF75D9E3F}" sibTransId="{E9145A14-E6CD-47F3-8BC7-B422CB89CA5B}"/>
    <dgm:cxn modelId="{A19A824F-A230-465A-BAAC-C52A94737680}" srcId="{94B2FE0F-58B7-440C-B607-D71CEFBAE5E8}" destId="{9597D092-5198-4189-A401-F1606CD3F239}" srcOrd="2" destOrd="0" parTransId="{9D6237C1-A2C5-48FC-A3FC-974808745DCB}" sibTransId="{6A1CD7C0-DCA3-497C-BA8E-5B9D15555F0E}"/>
    <dgm:cxn modelId="{7B5DC934-6A7B-4616-A260-E8F0FBE6DD74}" srcId="{94B2FE0F-58B7-440C-B607-D71CEFBAE5E8}" destId="{591968F2-C401-46D7-9381-859C3A40A916}" srcOrd="5" destOrd="0" parTransId="{09C98F1D-C56A-4583-9260-CCF8D4D81552}" sibTransId="{868B046E-1F39-4264-B072-877E0491F3E2}"/>
    <dgm:cxn modelId="{1107C01E-7820-4B04-971D-A9E5FE4AC794}" type="presOf" srcId="{43D2F727-0295-46C2-A8CC-5F07901ADD3C}" destId="{3AE90D8E-4F4B-4E7C-9128-850FD3B46A13}" srcOrd="0" destOrd="0" presId="urn:microsoft.com/office/officeart/2005/8/layout/vList2"/>
    <dgm:cxn modelId="{ABDA650E-F514-4337-A27A-C0B4CFAFA16C}" type="presParOf" srcId="{037B7BC2-8CC9-4129-8D9E-088BCC0D52D0}" destId="{0DD21F3E-32A8-44DA-A73E-A9876E8A9AA4}" srcOrd="0" destOrd="0" presId="urn:microsoft.com/office/officeart/2005/8/layout/vList2"/>
    <dgm:cxn modelId="{2F49D9B6-7787-4AD4-BD98-7D91A96673E2}" type="presParOf" srcId="{037B7BC2-8CC9-4129-8D9E-088BCC0D52D0}" destId="{7C8EF28A-F587-447C-8AF7-2CC1D550A2D6}" srcOrd="1" destOrd="0" presId="urn:microsoft.com/office/officeart/2005/8/layout/vList2"/>
    <dgm:cxn modelId="{2F446B69-7F34-47B9-BEAB-A77B2EFC5C8F}" type="presParOf" srcId="{037B7BC2-8CC9-4129-8D9E-088BCC0D52D0}" destId="{5ECC5C86-8E94-4C86-9BB3-EEAD90C4B3CF}" srcOrd="2" destOrd="0" presId="urn:microsoft.com/office/officeart/2005/8/layout/vList2"/>
    <dgm:cxn modelId="{A49F5CFF-C23E-414B-8220-200623284D18}" type="presParOf" srcId="{037B7BC2-8CC9-4129-8D9E-088BCC0D52D0}" destId="{7965D2C8-E275-4496-9454-AD3317434257}" srcOrd="3" destOrd="0" presId="urn:microsoft.com/office/officeart/2005/8/layout/vList2"/>
    <dgm:cxn modelId="{5D06C354-AD80-4F29-A801-606630EF23C0}" type="presParOf" srcId="{037B7BC2-8CC9-4129-8D9E-088BCC0D52D0}" destId="{EF94E753-186D-49A0-8C98-1352D4A19EC9}" srcOrd="4" destOrd="0" presId="urn:microsoft.com/office/officeart/2005/8/layout/vList2"/>
    <dgm:cxn modelId="{9A0D1C56-3442-4328-8408-CDE098798580}" type="presParOf" srcId="{037B7BC2-8CC9-4129-8D9E-088BCC0D52D0}" destId="{9A4ECCF3-3631-4EC2-8667-5121B194EE13}" srcOrd="5" destOrd="0" presId="urn:microsoft.com/office/officeart/2005/8/layout/vList2"/>
    <dgm:cxn modelId="{0B6D487F-4613-4589-A036-17328AC1540D}" type="presParOf" srcId="{037B7BC2-8CC9-4129-8D9E-088BCC0D52D0}" destId="{4CD1CCA0-13EB-4A96-AEBD-C3BEEB976462}" srcOrd="6" destOrd="0" presId="urn:microsoft.com/office/officeart/2005/8/layout/vList2"/>
    <dgm:cxn modelId="{067A7133-1D39-4C00-910D-B37D8A68E6CB}" type="presParOf" srcId="{037B7BC2-8CC9-4129-8D9E-088BCC0D52D0}" destId="{ACF24ED8-8949-452B-84C8-DE9D92895856}" srcOrd="7" destOrd="0" presId="urn:microsoft.com/office/officeart/2005/8/layout/vList2"/>
    <dgm:cxn modelId="{F0999511-552F-4B2C-B5C2-794ADFEB8FF7}" type="presParOf" srcId="{037B7BC2-8CC9-4129-8D9E-088BCC0D52D0}" destId="{3AE90D8E-4F4B-4E7C-9128-850FD3B46A13}" srcOrd="8" destOrd="0" presId="urn:microsoft.com/office/officeart/2005/8/layout/vList2"/>
    <dgm:cxn modelId="{B7E1CE38-0E32-4CCD-98A3-14A0393F69EA}" type="presParOf" srcId="{037B7BC2-8CC9-4129-8D9E-088BCC0D52D0}" destId="{9B5A018D-E739-4F71-BB4D-A63444367805}" srcOrd="9" destOrd="0" presId="urn:microsoft.com/office/officeart/2005/8/layout/vList2"/>
    <dgm:cxn modelId="{68564815-5AF1-4BE5-BF7A-370A6075374B}" type="presParOf" srcId="{037B7BC2-8CC9-4129-8D9E-088BCC0D52D0}" destId="{26630106-AA74-44A4-99E3-9B52DF977924}" srcOrd="10" destOrd="0" presId="urn:microsoft.com/office/officeart/2005/8/layout/vList2"/>
    <dgm:cxn modelId="{BC032E4C-CD80-47E6-85CF-8CA6086F780E}" type="presParOf" srcId="{037B7BC2-8CC9-4129-8D9E-088BCC0D52D0}" destId="{200461F0-E701-4972-80CA-4D53EEAD6E0B}" srcOrd="11" destOrd="0" presId="urn:microsoft.com/office/officeart/2005/8/layout/vList2"/>
    <dgm:cxn modelId="{282AB604-7172-4268-A088-429BF481AB20}" type="presParOf" srcId="{037B7BC2-8CC9-4129-8D9E-088BCC0D52D0}" destId="{63AA12F7-B346-4CC5-B449-44112366765A}" srcOrd="12" destOrd="0" presId="urn:microsoft.com/office/officeart/2005/8/layout/vList2"/>
    <dgm:cxn modelId="{142FAF44-31ED-4D89-AA2E-AFD8F08B0E87}" type="presParOf" srcId="{037B7BC2-8CC9-4129-8D9E-088BCC0D52D0}" destId="{8832BCFE-B27F-4B70-A6C1-49C28B8AE756}" srcOrd="13" destOrd="0" presId="urn:microsoft.com/office/officeart/2005/8/layout/vList2"/>
    <dgm:cxn modelId="{B59030BA-662F-497C-A457-ACDB7A45E526}" type="presParOf" srcId="{037B7BC2-8CC9-4129-8D9E-088BCC0D52D0}" destId="{4DEBCB60-B8F2-4C29-9774-D6916D1E8F2E}" srcOrd="14" destOrd="0" presId="urn:microsoft.com/office/officeart/2005/8/layout/vList2"/>
    <dgm:cxn modelId="{ABDE50EE-1A87-41D3-BC8A-7633EDE6E732}" type="presParOf" srcId="{037B7BC2-8CC9-4129-8D9E-088BCC0D52D0}" destId="{2BEB62F2-EC4B-4856-BBA3-6280819E4110}" srcOrd="15" destOrd="0" presId="urn:microsoft.com/office/officeart/2005/8/layout/vList2"/>
    <dgm:cxn modelId="{BD46CC5D-A964-4468-836B-814805BB19EB}" type="presParOf" srcId="{037B7BC2-8CC9-4129-8D9E-088BCC0D52D0}" destId="{6CA82C7C-3576-4038-B260-E5845B31F0F6}" srcOrd="16" destOrd="0" presId="urn:microsoft.com/office/officeart/2005/8/layout/vList2"/>
    <dgm:cxn modelId="{55E36D8F-9C11-44A5-8E31-8D96B665A352}" type="presParOf" srcId="{037B7BC2-8CC9-4129-8D9E-088BCC0D52D0}" destId="{42BBD2FD-F56F-4020-87FF-5415AC9B0401}" srcOrd="17" destOrd="0" presId="urn:microsoft.com/office/officeart/2005/8/layout/vList2"/>
    <dgm:cxn modelId="{10B5721B-CE44-4B77-AE7B-F0AF319BB892}" type="presParOf" srcId="{037B7BC2-8CC9-4129-8D9E-088BCC0D52D0}" destId="{60C76D47-0993-4BD4-AAFD-2A3B14A1315D}" srcOrd="18" destOrd="0" presId="urn:microsoft.com/office/officeart/2005/8/layout/vList2"/>
    <dgm:cxn modelId="{07BA983D-DAC7-45B5-9E5C-67B3FBA04949}" type="presParOf" srcId="{037B7BC2-8CC9-4129-8D9E-088BCC0D52D0}" destId="{CD473F7B-4B36-4A27-82AE-EF8CF047EEEB}" srcOrd="19" destOrd="0" presId="urn:microsoft.com/office/officeart/2005/8/layout/vList2"/>
    <dgm:cxn modelId="{90F9F786-A9E3-41D8-8141-0E36F162E1F6}" type="presParOf" srcId="{037B7BC2-8CC9-4129-8D9E-088BCC0D52D0}" destId="{34829FD3-3EE4-41E7-A41A-F6AD657283E9}" srcOrd="20" destOrd="0" presId="urn:microsoft.com/office/officeart/2005/8/layout/vList2"/>
    <dgm:cxn modelId="{D2E9D1DB-302F-45B2-96EA-0B3C30AA0CB1}" type="presParOf" srcId="{037B7BC2-8CC9-4129-8D9E-088BCC0D52D0}" destId="{738AC8E4-6257-4951-A598-BE096A289FE1}" srcOrd="2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136D3-0994-4081-8F1B-4B93E13C4D7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049744C-E449-4CBF-929F-38A3F1BB10FD}">
      <dgm:prSet custT="1"/>
      <dgm:spPr/>
      <dgm:t>
        <a:bodyPr/>
        <a:lstStyle/>
        <a:p>
          <a:pPr rtl="0"/>
          <a:r>
            <a:rPr lang="en-IN" sz="1800" b="1" dirty="0" smtClean="0">
              <a:latin typeface="Times New Roman" panose="02020603050405020304" pitchFamily="18" charset="0"/>
              <a:cs typeface="Times New Roman" panose="02020603050405020304" pitchFamily="18" charset="0"/>
            </a:rPr>
            <a:t>What is Virus ?</a:t>
          </a:r>
          <a:endParaRPr lang="en-US" sz="1800" dirty="0">
            <a:latin typeface="Times New Roman" panose="02020603050405020304" pitchFamily="18" charset="0"/>
            <a:cs typeface="Times New Roman" panose="02020603050405020304" pitchFamily="18" charset="0"/>
          </a:endParaRPr>
        </a:p>
      </dgm:t>
    </dgm:pt>
    <dgm:pt modelId="{308526E8-83E7-4733-B043-886E7650AD4A}" type="parTrans" cxnId="{C91E8BDE-DF7F-47F3-B161-C9901DCB8EB3}">
      <dgm:prSet/>
      <dgm:spPr/>
      <dgm:t>
        <a:bodyPr/>
        <a:lstStyle/>
        <a:p>
          <a:endParaRPr lang="en-US"/>
        </a:p>
      </dgm:t>
    </dgm:pt>
    <dgm:pt modelId="{DB6B9E8A-3449-4C2D-9A2F-CC9E33FF5512}" type="sibTrans" cxnId="{C91E8BDE-DF7F-47F3-B161-C9901DCB8EB3}">
      <dgm:prSet/>
      <dgm:spPr/>
      <dgm:t>
        <a:bodyPr/>
        <a:lstStyle/>
        <a:p>
          <a:endParaRPr lang="en-US"/>
        </a:p>
      </dgm:t>
    </dgm:pt>
    <dgm:pt modelId="{B8467F7F-1A62-4492-9E8B-ECA200272973}">
      <dgm:prSet custT="1"/>
      <dgm:spPr/>
      <dgm:t>
        <a:bodyPr/>
        <a:lstStyle/>
        <a:p>
          <a:pPr rtl="0"/>
          <a:r>
            <a:rPr lang="en-IN" sz="1800" b="1" smtClean="0">
              <a:latin typeface="Times New Roman" panose="02020603050405020304" pitchFamily="18" charset="0"/>
              <a:cs typeface="Times New Roman" panose="02020603050405020304" pitchFamily="18" charset="0"/>
            </a:rPr>
            <a:t>What can a virus do to a computer?</a:t>
          </a:r>
          <a:endParaRPr lang="en-US" sz="1800">
            <a:latin typeface="Times New Roman" panose="02020603050405020304" pitchFamily="18" charset="0"/>
            <a:cs typeface="Times New Roman" panose="02020603050405020304" pitchFamily="18" charset="0"/>
          </a:endParaRPr>
        </a:p>
      </dgm:t>
    </dgm:pt>
    <dgm:pt modelId="{CD8BCADE-0F09-4A9B-8350-0383CB4B7410}" type="parTrans" cxnId="{C96A595B-AE26-4C61-BC00-881C087BBB47}">
      <dgm:prSet/>
      <dgm:spPr/>
      <dgm:t>
        <a:bodyPr/>
        <a:lstStyle/>
        <a:p>
          <a:endParaRPr lang="en-US"/>
        </a:p>
      </dgm:t>
    </dgm:pt>
    <dgm:pt modelId="{781FA5A8-C12C-458A-B43C-888C82EB084C}" type="sibTrans" cxnId="{C96A595B-AE26-4C61-BC00-881C087BBB47}">
      <dgm:prSet/>
      <dgm:spPr/>
      <dgm:t>
        <a:bodyPr/>
        <a:lstStyle/>
        <a:p>
          <a:endParaRPr lang="en-US"/>
        </a:p>
      </dgm:t>
    </dgm:pt>
    <dgm:pt modelId="{A4A76983-3421-470A-96BB-9E02CF8E0F26}">
      <dgm:prSet custT="1"/>
      <dgm:spPr/>
      <dgm:t>
        <a:bodyPr/>
        <a:lstStyle/>
        <a:p>
          <a:pPr rtl="0"/>
          <a:r>
            <a:rPr lang="en-IN" sz="1800" b="1" smtClean="0">
              <a:latin typeface="Times New Roman" panose="02020603050405020304" pitchFamily="18" charset="0"/>
              <a:cs typeface="Times New Roman" panose="02020603050405020304" pitchFamily="18" charset="0"/>
            </a:rPr>
            <a:t>What is Antivirus Software?</a:t>
          </a:r>
          <a:endParaRPr lang="en-US" sz="1800">
            <a:latin typeface="Times New Roman" panose="02020603050405020304" pitchFamily="18" charset="0"/>
            <a:cs typeface="Times New Roman" panose="02020603050405020304" pitchFamily="18" charset="0"/>
          </a:endParaRPr>
        </a:p>
      </dgm:t>
    </dgm:pt>
    <dgm:pt modelId="{5BA6549C-4AF7-4F3A-89EE-97E5671424D8}" type="parTrans" cxnId="{31FCA3DE-920E-46A2-B0CF-84BB6DA71D06}">
      <dgm:prSet/>
      <dgm:spPr/>
      <dgm:t>
        <a:bodyPr/>
        <a:lstStyle/>
        <a:p>
          <a:endParaRPr lang="en-US"/>
        </a:p>
      </dgm:t>
    </dgm:pt>
    <dgm:pt modelId="{D3164C48-F229-4C0E-87BD-7A250215DF04}" type="sibTrans" cxnId="{31FCA3DE-920E-46A2-B0CF-84BB6DA71D06}">
      <dgm:prSet/>
      <dgm:spPr/>
      <dgm:t>
        <a:bodyPr/>
        <a:lstStyle/>
        <a:p>
          <a:endParaRPr lang="en-US"/>
        </a:p>
      </dgm:t>
    </dgm:pt>
    <dgm:pt modelId="{1A2EFE47-07BB-4B2E-B97A-F8DD2BF125FC}">
      <dgm:prSet custT="1"/>
      <dgm:spPr/>
      <dgm:t>
        <a:bodyPr/>
        <a:lstStyle/>
        <a:p>
          <a:pPr rtl="0"/>
          <a:r>
            <a:rPr lang="en-IN" sz="1800" b="1" smtClean="0">
              <a:latin typeface="Times New Roman" panose="02020603050405020304" pitchFamily="18" charset="0"/>
              <a:cs typeface="Times New Roman" panose="02020603050405020304" pitchFamily="18" charset="0"/>
            </a:rPr>
            <a:t>What is firewall ?</a:t>
          </a:r>
          <a:endParaRPr lang="en-US" sz="1800">
            <a:latin typeface="Times New Roman" panose="02020603050405020304" pitchFamily="18" charset="0"/>
            <a:cs typeface="Times New Roman" panose="02020603050405020304" pitchFamily="18" charset="0"/>
          </a:endParaRPr>
        </a:p>
      </dgm:t>
    </dgm:pt>
    <dgm:pt modelId="{8ACBF23A-4B8B-4665-898B-089AD54DA42B}" type="parTrans" cxnId="{BC9FD3A8-FEFF-4B2E-B9F3-C22B82BD8FE3}">
      <dgm:prSet/>
      <dgm:spPr/>
      <dgm:t>
        <a:bodyPr/>
        <a:lstStyle/>
        <a:p>
          <a:endParaRPr lang="en-US"/>
        </a:p>
      </dgm:t>
    </dgm:pt>
    <dgm:pt modelId="{EB9EB8F9-16F1-4F2B-9867-7ACF335B9712}" type="sibTrans" cxnId="{BC9FD3A8-FEFF-4B2E-B9F3-C22B82BD8FE3}">
      <dgm:prSet/>
      <dgm:spPr/>
      <dgm:t>
        <a:bodyPr/>
        <a:lstStyle/>
        <a:p>
          <a:endParaRPr lang="en-US"/>
        </a:p>
      </dgm:t>
    </dgm:pt>
    <dgm:pt modelId="{76EC7EB5-CFA3-4AC1-AB68-6298A451C4E2}">
      <dgm:prSet custT="1"/>
      <dgm:spPr/>
      <dgm:t>
        <a:bodyPr/>
        <a:lstStyle/>
        <a:p>
          <a:pPr rtl="0"/>
          <a:r>
            <a:rPr lang="en-IN" sz="1800" b="1" dirty="0" smtClean="0">
              <a:latin typeface="Times New Roman" panose="02020603050405020304" pitchFamily="18" charset="0"/>
              <a:cs typeface="Times New Roman" panose="02020603050405020304" pitchFamily="18" charset="0"/>
            </a:rPr>
            <a:t>What if our malicious code detected by antivirus? </a:t>
          </a:r>
          <a:endParaRPr lang="en-US" sz="1800" dirty="0">
            <a:latin typeface="Times New Roman" panose="02020603050405020304" pitchFamily="18" charset="0"/>
            <a:cs typeface="Times New Roman" panose="02020603050405020304" pitchFamily="18" charset="0"/>
          </a:endParaRPr>
        </a:p>
      </dgm:t>
    </dgm:pt>
    <dgm:pt modelId="{0E078DB1-97F6-4611-BC27-E9A3D0F4CFF8}" type="parTrans" cxnId="{46FAD55E-CAD3-46F8-9A7D-CE49C828AD63}">
      <dgm:prSet/>
      <dgm:spPr/>
      <dgm:t>
        <a:bodyPr/>
        <a:lstStyle/>
        <a:p>
          <a:endParaRPr lang="en-US"/>
        </a:p>
      </dgm:t>
    </dgm:pt>
    <dgm:pt modelId="{8DFF0690-92AD-42AE-A268-41826967F04D}" type="sibTrans" cxnId="{46FAD55E-CAD3-46F8-9A7D-CE49C828AD63}">
      <dgm:prSet/>
      <dgm:spPr/>
      <dgm:t>
        <a:bodyPr/>
        <a:lstStyle/>
        <a:p>
          <a:endParaRPr lang="en-US"/>
        </a:p>
      </dgm:t>
    </dgm:pt>
    <dgm:pt modelId="{C4DC38E1-31B8-4B92-B5B6-712608A5FB7A}">
      <dgm:prSet custT="1"/>
      <dgm:spPr/>
      <dgm:t>
        <a:bodyPr/>
        <a:lstStyle/>
        <a:p>
          <a:pPr rtl="0"/>
          <a:r>
            <a:rPr lang="en-IN" sz="1800" b="1" smtClean="0">
              <a:latin typeface="Times New Roman" panose="02020603050405020304" pitchFamily="18" charset="0"/>
              <a:cs typeface="Times New Roman" panose="02020603050405020304" pitchFamily="18" charset="0"/>
            </a:rPr>
            <a:t>What is Reverse Shell ?</a:t>
          </a:r>
          <a:endParaRPr lang="en-US" sz="1800">
            <a:latin typeface="Times New Roman" panose="02020603050405020304" pitchFamily="18" charset="0"/>
            <a:cs typeface="Times New Roman" panose="02020603050405020304" pitchFamily="18" charset="0"/>
          </a:endParaRPr>
        </a:p>
      </dgm:t>
    </dgm:pt>
    <dgm:pt modelId="{A3EE5EB8-72FB-489E-A769-A785AED870CA}" type="parTrans" cxnId="{ACAA2441-6AD7-4037-973D-9850122F42A3}">
      <dgm:prSet/>
      <dgm:spPr/>
      <dgm:t>
        <a:bodyPr/>
        <a:lstStyle/>
        <a:p>
          <a:endParaRPr lang="en-US"/>
        </a:p>
      </dgm:t>
    </dgm:pt>
    <dgm:pt modelId="{1043AE02-BDD3-4FEB-8909-24FB1721C82B}" type="sibTrans" cxnId="{ACAA2441-6AD7-4037-973D-9850122F42A3}">
      <dgm:prSet/>
      <dgm:spPr/>
      <dgm:t>
        <a:bodyPr/>
        <a:lstStyle/>
        <a:p>
          <a:endParaRPr lang="en-US"/>
        </a:p>
      </dgm:t>
    </dgm:pt>
    <dgm:pt modelId="{F1990857-33FD-4F03-A0DB-FA47D552C7D4}" type="pres">
      <dgm:prSet presAssocID="{31C136D3-0994-4081-8F1B-4B93E13C4D74}" presName="Name0" presStyleCnt="0">
        <dgm:presLayoutVars>
          <dgm:dir/>
          <dgm:animLvl val="lvl"/>
          <dgm:resizeHandles val="exact"/>
        </dgm:presLayoutVars>
      </dgm:prSet>
      <dgm:spPr/>
      <dgm:t>
        <a:bodyPr/>
        <a:lstStyle/>
        <a:p>
          <a:endParaRPr lang="en-US"/>
        </a:p>
      </dgm:t>
    </dgm:pt>
    <dgm:pt modelId="{C7DDE492-F154-4B90-A499-19920E2CA2A0}" type="pres">
      <dgm:prSet presAssocID="{8049744C-E449-4CBF-929F-38A3F1BB10FD}" presName="linNode" presStyleCnt="0"/>
      <dgm:spPr/>
    </dgm:pt>
    <dgm:pt modelId="{F12CC2C9-DEE7-45DB-A2DC-195882B39F98}" type="pres">
      <dgm:prSet presAssocID="{8049744C-E449-4CBF-929F-38A3F1BB10FD}" presName="parentText" presStyleLbl="node1" presStyleIdx="0" presStyleCnt="6" custLinFactNeighborX="-86452" custLinFactNeighborY="-172">
        <dgm:presLayoutVars>
          <dgm:chMax val="1"/>
          <dgm:bulletEnabled val="1"/>
        </dgm:presLayoutVars>
      </dgm:prSet>
      <dgm:spPr/>
      <dgm:t>
        <a:bodyPr/>
        <a:lstStyle/>
        <a:p>
          <a:endParaRPr lang="en-US"/>
        </a:p>
      </dgm:t>
    </dgm:pt>
    <dgm:pt modelId="{6E9B6971-1ADA-400C-94AD-4873AE6ED1D5}" type="pres">
      <dgm:prSet presAssocID="{DB6B9E8A-3449-4C2D-9A2F-CC9E33FF5512}" presName="sp" presStyleCnt="0"/>
      <dgm:spPr/>
    </dgm:pt>
    <dgm:pt modelId="{A92D0E4D-2758-41B8-8F81-E5729B2C9DD1}" type="pres">
      <dgm:prSet presAssocID="{B8467F7F-1A62-4492-9E8B-ECA200272973}" presName="linNode" presStyleCnt="0"/>
      <dgm:spPr/>
    </dgm:pt>
    <dgm:pt modelId="{F1700E23-6F3D-4925-BEF7-7F7DC158C633}" type="pres">
      <dgm:prSet presAssocID="{B8467F7F-1A62-4492-9E8B-ECA200272973}" presName="parentText" presStyleLbl="node1" presStyleIdx="1" presStyleCnt="6" custLinFactNeighborX="-52339" custLinFactNeighborY="85">
        <dgm:presLayoutVars>
          <dgm:chMax val="1"/>
          <dgm:bulletEnabled val="1"/>
        </dgm:presLayoutVars>
      </dgm:prSet>
      <dgm:spPr/>
      <dgm:t>
        <a:bodyPr/>
        <a:lstStyle/>
        <a:p>
          <a:endParaRPr lang="en-US"/>
        </a:p>
      </dgm:t>
    </dgm:pt>
    <dgm:pt modelId="{AA4A9619-EFCB-4A9A-B1E4-0A16141F39D1}" type="pres">
      <dgm:prSet presAssocID="{781FA5A8-C12C-458A-B43C-888C82EB084C}" presName="sp" presStyleCnt="0"/>
      <dgm:spPr/>
    </dgm:pt>
    <dgm:pt modelId="{10D9CC25-EC43-4298-8660-024CDAD68764}" type="pres">
      <dgm:prSet presAssocID="{A4A76983-3421-470A-96BB-9E02CF8E0F26}" presName="linNode" presStyleCnt="0"/>
      <dgm:spPr/>
    </dgm:pt>
    <dgm:pt modelId="{4B2895CF-86DF-4792-A2FD-08D26ED025B0}" type="pres">
      <dgm:prSet presAssocID="{A4A76983-3421-470A-96BB-9E02CF8E0F26}" presName="parentText" presStyleLbl="node1" presStyleIdx="2" presStyleCnt="6" custLinFactNeighborX="-88889" custLinFactNeighborY="2310">
        <dgm:presLayoutVars>
          <dgm:chMax val="1"/>
          <dgm:bulletEnabled val="1"/>
        </dgm:presLayoutVars>
      </dgm:prSet>
      <dgm:spPr/>
      <dgm:t>
        <a:bodyPr/>
        <a:lstStyle/>
        <a:p>
          <a:endParaRPr lang="en-US"/>
        </a:p>
      </dgm:t>
    </dgm:pt>
    <dgm:pt modelId="{0BEF28DD-2F8D-4EBC-9D29-54873CD6C45E}" type="pres">
      <dgm:prSet presAssocID="{D3164C48-F229-4C0E-87BD-7A250215DF04}" presName="sp" presStyleCnt="0"/>
      <dgm:spPr/>
    </dgm:pt>
    <dgm:pt modelId="{07846907-3489-46C4-93BD-7F1D49906F62}" type="pres">
      <dgm:prSet presAssocID="{1A2EFE47-07BB-4B2E-B97A-F8DD2BF125FC}" presName="linNode" presStyleCnt="0"/>
      <dgm:spPr/>
    </dgm:pt>
    <dgm:pt modelId="{72773DB7-BCEF-4F34-937A-E440B05BE969}" type="pres">
      <dgm:prSet presAssocID="{1A2EFE47-07BB-4B2E-B97A-F8DD2BF125FC}" presName="parentText" presStyleLbl="node1" presStyleIdx="3" presStyleCnt="6" custLinFactNeighborX="-50000" custLinFactNeighborY="-674">
        <dgm:presLayoutVars>
          <dgm:chMax val="1"/>
          <dgm:bulletEnabled val="1"/>
        </dgm:presLayoutVars>
      </dgm:prSet>
      <dgm:spPr/>
      <dgm:t>
        <a:bodyPr/>
        <a:lstStyle/>
        <a:p>
          <a:endParaRPr lang="en-US"/>
        </a:p>
      </dgm:t>
    </dgm:pt>
    <dgm:pt modelId="{578ED9C0-2F45-4D9E-83B3-4D62847DA384}" type="pres">
      <dgm:prSet presAssocID="{EB9EB8F9-16F1-4F2B-9867-7ACF335B9712}" presName="sp" presStyleCnt="0"/>
      <dgm:spPr/>
    </dgm:pt>
    <dgm:pt modelId="{798775C4-F72E-481D-9334-F105A4E65B2D}" type="pres">
      <dgm:prSet presAssocID="{76EC7EB5-CFA3-4AC1-AB68-6298A451C4E2}" presName="linNode" presStyleCnt="0"/>
      <dgm:spPr/>
    </dgm:pt>
    <dgm:pt modelId="{3E0F0574-C003-4220-A2E3-DF59878BF398}" type="pres">
      <dgm:prSet presAssocID="{76EC7EB5-CFA3-4AC1-AB68-6298A451C4E2}" presName="parentText" presStyleLbl="node1" presStyleIdx="4" presStyleCnt="6" custScaleY="128841" custLinFactNeighborX="-91325" custLinFactNeighborY="-3658">
        <dgm:presLayoutVars>
          <dgm:chMax val="1"/>
          <dgm:bulletEnabled val="1"/>
        </dgm:presLayoutVars>
      </dgm:prSet>
      <dgm:spPr/>
      <dgm:t>
        <a:bodyPr/>
        <a:lstStyle/>
        <a:p>
          <a:endParaRPr lang="en-US"/>
        </a:p>
      </dgm:t>
    </dgm:pt>
    <dgm:pt modelId="{5BCB5BB0-AED9-4BB7-BA47-C618F856BE68}" type="pres">
      <dgm:prSet presAssocID="{8DFF0690-92AD-42AE-A268-41826967F04D}" presName="sp" presStyleCnt="0"/>
      <dgm:spPr/>
    </dgm:pt>
    <dgm:pt modelId="{2FDC302D-A85F-4F4B-8A9C-9D6952925AED}" type="pres">
      <dgm:prSet presAssocID="{C4DC38E1-31B8-4B92-B5B6-712608A5FB7A}" presName="linNode" presStyleCnt="0"/>
      <dgm:spPr/>
    </dgm:pt>
    <dgm:pt modelId="{21F7CBAA-104C-4472-83E1-465CE8BA3288}" type="pres">
      <dgm:prSet presAssocID="{C4DC38E1-31B8-4B92-B5B6-712608A5FB7A}" presName="parentText" presStyleLbl="node1" presStyleIdx="5" presStyleCnt="6">
        <dgm:presLayoutVars>
          <dgm:chMax val="1"/>
          <dgm:bulletEnabled val="1"/>
        </dgm:presLayoutVars>
      </dgm:prSet>
      <dgm:spPr/>
      <dgm:t>
        <a:bodyPr/>
        <a:lstStyle/>
        <a:p>
          <a:endParaRPr lang="en-US"/>
        </a:p>
      </dgm:t>
    </dgm:pt>
  </dgm:ptLst>
  <dgm:cxnLst>
    <dgm:cxn modelId="{C91E8BDE-DF7F-47F3-B161-C9901DCB8EB3}" srcId="{31C136D3-0994-4081-8F1B-4B93E13C4D74}" destId="{8049744C-E449-4CBF-929F-38A3F1BB10FD}" srcOrd="0" destOrd="0" parTransId="{308526E8-83E7-4733-B043-886E7650AD4A}" sibTransId="{DB6B9E8A-3449-4C2D-9A2F-CC9E33FF5512}"/>
    <dgm:cxn modelId="{AD933B65-5862-4052-9CA8-1990C3E6121D}" type="presOf" srcId="{8049744C-E449-4CBF-929F-38A3F1BB10FD}" destId="{F12CC2C9-DEE7-45DB-A2DC-195882B39F98}" srcOrd="0" destOrd="0" presId="urn:microsoft.com/office/officeart/2005/8/layout/vList5"/>
    <dgm:cxn modelId="{78CC83C5-2C94-4F61-9771-D724F20BC56B}" type="presOf" srcId="{B8467F7F-1A62-4492-9E8B-ECA200272973}" destId="{F1700E23-6F3D-4925-BEF7-7F7DC158C633}" srcOrd="0" destOrd="0" presId="urn:microsoft.com/office/officeart/2005/8/layout/vList5"/>
    <dgm:cxn modelId="{E3E6FD27-FC46-4EF9-A7C4-123691748A64}" type="presOf" srcId="{76EC7EB5-CFA3-4AC1-AB68-6298A451C4E2}" destId="{3E0F0574-C003-4220-A2E3-DF59878BF398}" srcOrd="0" destOrd="0" presId="urn:microsoft.com/office/officeart/2005/8/layout/vList5"/>
    <dgm:cxn modelId="{C96A595B-AE26-4C61-BC00-881C087BBB47}" srcId="{31C136D3-0994-4081-8F1B-4B93E13C4D74}" destId="{B8467F7F-1A62-4492-9E8B-ECA200272973}" srcOrd="1" destOrd="0" parTransId="{CD8BCADE-0F09-4A9B-8350-0383CB4B7410}" sibTransId="{781FA5A8-C12C-458A-B43C-888C82EB084C}"/>
    <dgm:cxn modelId="{46FAD55E-CAD3-46F8-9A7D-CE49C828AD63}" srcId="{31C136D3-0994-4081-8F1B-4B93E13C4D74}" destId="{76EC7EB5-CFA3-4AC1-AB68-6298A451C4E2}" srcOrd="4" destOrd="0" parTransId="{0E078DB1-97F6-4611-BC27-E9A3D0F4CFF8}" sibTransId="{8DFF0690-92AD-42AE-A268-41826967F04D}"/>
    <dgm:cxn modelId="{E014E582-07C4-4ACC-B4DF-A608F2465CCA}" type="presOf" srcId="{A4A76983-3421-470A-96BB-9E02CF8E0F26}" destId="{4B2895CF-86DF-4792-A2FD-08D26ED025B0}" srcOrd="0" destOrd="0" presId="urn:microsoft.com/office/officeart/2005/8/layout/vList5"/>
    <dgm:cxn modelId="{ACAA2441-6AD7-4037-973D-9850122F42A3}" srcId="{31C136D3-0994-4081-8F1B-4B93E13C4D74}" destId="{C4DC38E1-31B8-4B92-B5B6-712608A5FB7A}" srcOrd="5" destOrd="0" parTransId="{A3EE5EB8-72FB-489E-A769-A785AED870CA}" sibTransId="{1043AE02-BDD3-4FEB-8909-24FB1721C82B}"/>
    <dgm:cxn modelId="{8772EA5A-EAEB-4325-9366-3EA4C4D5C6C6}" type="presOf" srcId="{C4DC38E1-31B8-4B92-B5B6-712608A5FB7A}" destId="{21F7CBAA-104C-4472-83E1-465CE8BA3288}" srcOrd="0" destOrd="0" presId="urn:microsoft.com/office/officeart/2005/8/layout/vList5"/>
    <dgm:cxn modelId="{7262A0E1-A04A-4C94-9408-002ECCFDD4F1}" type="presOf" srcId="{1A2EFE47-07BB-4B2E-B97A-F8DD2BF125FC}" destId="{72773DB7-BCEF-4F34-937A-E440B05BE969}" srcOrd="0" destOrd="0" presId="urn:microsoft.com/office/officeart/2005/8/layout/vList5"/>
    <dgm:cxn modelId="{3AE458C0-1491-4331-A4C1-8C00658E482F}" type="presOf" srcId="{31C136D3-0994-4081-8F1B-4B93E13C4D74}" destId="{F1990857-33FD-4F03-A0DB-FA47D552C7D4}" srcOrd="0" destOrd="0" presId="urn:microsoft.com/office/officeart/2005/8/layout/vList5"/>
    <dgm:cxn modelId="{BC9FD3A8-FEFF-4B2E-B9F3-C22B82BD8FE3}" srcId="{31C136D3-0994-4081-8F1B-4B93E13C4D74}" destId="{1A2EFE47-07BB-4B2E-B97A-F8DD2BF125FC}" srcOrd="3" destOrd="0" parTransId="{8ACBF23A-4B8B-4665-898B-089AD54DA42B}" sibTransId="{EB9EB8F9-16F1-4F2B-9867-7ACF335B9712}"/>
    <dgm:cxn modelId="{31FCA3DE-920E-46A2-B0CF-84BB6DA71D06}" srcId="{31C136D3-0994-4081-8F1B-4B93E13C4D74}" destId="{A4A76983-3421-470A-96BB-9E02CF8E0F26}" srcOrd="2" destOrd="0" parTransId="{5BA6549C-4AF7-4F3A-89EE-97E5671424D8}" sibTransId="{D3164C48-F229-4C0E-87BD-7A250215DF04}"/>
    <dgm:cxn modelId="{5A937FB8-9FF0-49B2-B5ED-FBA7ADA8CA81}" type="presParOf" srcId="{F1990857-33FD-4F03-A0DB-FA47D552C7D4}" destId="{C7DDE492-F154-4B90-A499-19920E2CA2A0}" srcOrd="0" destOrd="0" presId="urn:microsoft.com/office/officeart/2005/8/layout/vList5"/>
    <dgm:cxn modelId="{36CF6B35-1080-4DC1-AF33-5E76F165FFAA}" type="presParOf" srcId="{C7DDE492-F154-4B90-A499-19920E2CA2A0}" destId="{F12CC2C9-DEE7-45DB-A2DC-195882B39F98}" srcOrd="0" destOrd="0" presId="urn:microsoft.com/office/officeart/2005/8/layout/vList5"/>
    <dgm:cxn modelId="{0667F1CD-D31A-4920-96C6-72EE80B43401}" type="presParOf" srcId="{F1990857-33FD-4F03-A0DB-FA47D552C7D4}" destId="{6E9B6971-1ADA-400C-94AD-4873AE6ED1D5}" srcOrd="1" destOrd="0" presId="urn:microsoft.com/office/officeart/2005/8/layout/vList5"/>
    <dgm:cxn modelId="{55CC9EFF-6824-4F61-A978-2310DB8EA471}" type="presParOf" srcId="{F1990857-33FD-4F03-A0DB-FA47D552C7D4}" destId="{A92D0E4D-2758-41B8-8F81-E5729B2C9DD1}" srcOrd="2" destOrd="0" presId="urn:microsoft.com/office/officeart/2005/8/layout/vList5"/>
    <dgm:cxn modelId="{09A5F779-98C1-44B9-A568-5D760F5034F2}" type="presParOf" srcId="{A92D0E4D-2758-41B8-8F81-E5729B2C9DD1}" destId="{F1700E23-6F3D-4925-BEF7-7F7DC158C633}" srcOrd="0" destOrd="0" presId="urn:microsoft.com/office/officeart/2005/8/layout/vList5"/>
    <dgm:cxn modelId="{D0B1485F-1023-4D34-890E-4A47FEFBD6A4}" type="presParOf" srcId="{F1990857-33FD-4F03-A0DB-FA47D552C7D4}" destId="{AA4A9619-EFCB-4A9A-B1E4-0A16141F39D1}" srcOrd="3" destOrd="0" presId="urn:microsoft.com/office/officeart/2005/8/layout/vList5"/>
    <dgm:cxn modelId="{8D95B638-C9FC-4F11-A5BD-804D5EB6E3D0}" type="presParOf" srcId="{F1990857-33FD-4F03-A0DB-FA47D552C7D4}" destId="{10D9CC25-EC43-4298-8660-024CDAD68764}" srcOrd="4" destOrd="0" presId="urn:microsoft.com/office/officeart/2005/8/layout/vList5"/>
    <dgm:cxn modelId="{9A0C7DDB-2CB9-4BD6-87D1-D41123818898}" type="presParOf" srcId="{10D9CC25-EC43-4298-8660-024CDAD68764}" destId="{4B2895CF-86DF-4792-A2FD-08D26ED025B0}" srcOrd="0" destOrd="0" presId="urn:microsoft.com/office/officeart/2005/8/layout/vList5"/>
    <dgm:cxn modelId="{82FF31C9-F2E7-4441-94B3-98001D2BC656}" type="presParOf" srcId="{F1990857-33FD-4F03-A0DB-FA47D552C7D4}" destId="{0BEF28DD-2F8D-4EBC-9D29-54873CD6C45E}" srcOrd="5" destOrd="0" presId="urn:microsoft.com/office/officeart/2005/8/layout/vList5"/>
    <dgm:cxn modelId="{4BCD7F21-5997-49F6-9D7E-689B46D0F9F7}" type="presParOf" srcId="{F1990857-33FD-4F03-A0DB-FA47D552C7D4}" destId="{07846907-3489-46C4-93BD-7F1D49906F62}" srcOrd="6" destOrd="0" presId="urn:microsoft.com/office/officeart/2005/8/layout/vList5"/>
    <dgm:cxn modelId="{E8C5E003-61D6-4F8A-815C-927F6D6ED3AC}" type="presParOf" srcId="{07846907-3489-46C4-93BD-7F1D49906F62}" destId="{72773DB7-BCEF-4F34-937A-E440B05BE969}" srcOrd="0" destOrd="0" presId="urn:microsoft.com/office/officeart/2005/8/layout/vList5"/>
    <dgm:cxn modelId="{20ACA4EE-C769-481D-8A4A-83265810D089}" type="presParOf" srcId="{F1990857-33FD-4F03-A0DB-FA47D552C7D4}" destId="{578ED9C0-2F45-4D9E-83B3-4D62847DA384}" srcOrd="7" destOrd="0" presId="urn:microsoft.com/office/officeart/2005/8/layout/vList5"/>
    <dgm:cxn modelId="{02544C58-AA8D-403A-84BD-18AE2C008331}" type="presParOf" srcId="{F1990857-33FD-4F03-A0DB-FA47D552C7D4}" destId="{798775C4-F72E-481D-9334-F105A4E65B2D}" srcOrd="8" destOrd="0" presId="urn:microsoft.com/office/officeart/2005/8/layout/vList5"/>
    <dgm:cxn modelId="{0B7DC388-0254-46D6-BC64-D8745B6D1718}" type="presParOf" srcId="{798775C4-F72E-481D-9334-F105A4E65B2D}" destId="{3E0F0574-C003-4220-A2E3-DF59878BF398}" srcOrd="0" destOrd="0" presId="urn:microsoft.com/office/officeart/2005/8/layout/vList5"/>
    <dgm:cxn modelId="{72F0A9AB-502A-483A-9B52-DC402A2F75B0}" type="presParOf" srcId="{F1990857-33FD-4F03-A0DB-FA47D552C7D4}" destId="{5BCB5BB0-AED9-4BB7-BA47-C618F856BE68}" srcOrd="9" destOrd="0" presId="urn:microsoft.com/office/officeart/2005/8/layout/vList5"/>
    <dgm:cxn modelId="{B51B43B3-52EF-42B3-B946-79CB632683C7}" type="presParOf" srcId="{F1990857-33FD-4F03-A0DB-FA47D552C7D4}" destId="{2FDC302D-A85F-4F4B-8A9C-9D6952925AED}" srcOrd="10" destOrd="0" presId="urn:microsoft.com/office/officeart/2005/8/layout/vList5"/>
    <dgm:cxn modelId="{A59F151B-6CF8-4D0B-B35E-238F3C4E843B}" type="presParOf" srcId="{2FDC302D-A85F-4F4B-8A9C-9D6952925AED}" destId="{21F7CBAA-104C-4472-83E1-465CE8BA3288}"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28B18C-A029-48F1-B6C1-5992E358714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7E646E1-3256-4BC4-99A5-91B48A92309C}">
      <dgm:prSet custT="1"/>
      <dgm:spPr/>
      <dgm:t>
        <a:bodyPr/>
        <a:lstStyle/>
        <a:p>
          <a:pPr rtl="0"/>
          <a:r>
            <a:rPr lang="en-IN" sz="2000" smtClean="0">
              <a:latin typeface="Times New Roman" panose="02020603050405020304" pitchFamily="18" charset="0"/>
              <a:cs typeface="Times New Roman" panose="02020603050405020304" pitchFamily="18" charset="0"/>
            </a:rPr>
            <a:t>Virus which gain access of victim’s system using reverse shell.</a:t>
          </a:r>
          <a:endParaRPr lang="en-US" sz="2000">
            <a:latin typeface="Times New Roman" panose="02020603050405020304" pitchFamily="18" charset="0"/>
            <a:cs typeface="Times New Roman" panose="02020603050405020304" pitchFamily="18" charset="0"/>
          </a:endParaRPr>
        </a:p>
      </dgm:t>
    </dgm:pt>
    <dgm:pt modelId="{6BE7802A-8CE3-4E7C-A05C-180739A130BE}" type="parTrans" cxnId="{5A703D3A-1BAB-4DD8-BE5E-C8A11126C781}">
      <dgm:prSet/>
      <dgm:spPr/>
      <dgm:t>
        <a:bodyPr/>
        <a:lstStyle/>
        <a:p>
          <a:endParaRPr lang="en-US"/>
        </a:p>
      </dgm:t>
    </dgm:pt>
    <dgm:pt modelId="{D5356A37-38B6-41C1-BEDE-3248DC6EBB55}" type="sibTrans" cxnId="{5A703D3A-1BAB-4DD8-BE5E-C8A11126C781}">
      <dgm:prSet/>
      <dgm:spPr/>
      <dgm:t>
        <a:bodyPr/>
        <a:lstStyle/>
        <a:p>
          <a:endParaRPr lang="en-US"/>
        </a:p>
      </dgm:t>
    </dgm:pt>
    <dgm:pt modelId="{7CBDE933-C8E7-41D1-A751-15171060C4D5}">
      <dgm:prSet custT="1"/>
      <dgm:spPr/>
      <dgm:t>
        <a:bodyPr/>
        <a:lstStyle/>
        <a:p>
          <a:pPr rtl="0"/>
          <a:r>
            <a:rPr lang="en-IN" sz="2000" smtClean="0">
              <a:latin typeface="Times New Roman" panose="02020603050405020304" pitchFamily="18" charset="0"/>
              <a:cs typeface="Times New Roman" panose="02020603050405020304" pitchFamily="18" charset="0"/>
            </a:rPr>
            <a:t>Bypass windows firewall. </a:t>
          </a:r>
          <a:endParaRPr lang="en-US" sz="2000">
            <a:latin typeface="Times New Roman" panose="02020603050405020304" pitchFamily="18" charset="0"/>
            <a:cs typeface="Times New Roman" panose="02020603050405020304" pitchFamily="18" charset="0"/>
          </a:endParaRPr>
        </a:p>
      </dgm:t>
    </dgm:pt>
    <dgm:pt modelId="{4B27B541-02D9-4A24-B499-27BF6646D8F7}" type="parTrans" cxnId="{7C796FBF-6D34-40F6-A6C0-4F29EB41676F}">
      <dgm:prSet/>
      <dgm:spPr/>
      <dgm:t>
        <a:bodyPr/>
        <a:lstStyle/>
        <a:p>
          <a:endParaRPr lang="en-US"/>
        </a:p>
      </dgm:t>
    </dgm:pt>
    <dgm:pt modelId="{3B69A94C-F173-43DC-B4DD-BA18F853BAED}" type="sibTrans" cxnId="{7C796FBF-6D34-40F6-A6C0-4F29EB41676F}">
      <dgm:prSet/>
      <dgm:spPr/>
      <dgm:t>
        <a:bodyPr/>
        <a:lstStyle/>
        <a:p>
          <a:endParaRPr lang="en-US"/>
        </a:p>
      </dgm:t>
    </dgm:pt>
    <dgm:pt modelId="{4403D936-8D61-4057-A3D5-AEBBAA535E61}">
      <dgm:prSet custT="1"/>
      <dgm:spPr/>
      <dgm:t>
        <a:bodyPr/>
        <a:lstStyle/>
        <a:p>
          <a:pPr rtl="0"/>
          <a:r>
            <a:rPr lang="en-IN" sz="2000" smtClean="0">
              <a:latin typeface="Times New Roman" panose="02020603050405020304" pitchFamily="18" charset="0"/>
              <a:cs typeface="Times New Roman" panose="02020603050405020304" pitchFamily="18" charset="0"/>
            </a:rPr>
            <a:t>Bypass anti-virus. </a:t>
          </a:r>
          <a:endParaRPr lang="en-US" sz="2000">
            <a:latin typeface="Times New Roman" panose="02020603050405020304" pitchFamily="18" charset="0"/>
            <a:cs typeface="Times New Roman" panose="02020603050405020304" pitchFamily="18" charset="0"/>
          </a:endParaRPr>
        </a:p>
      </dgm:t>
    </dgm:pt>
    <dgm:pt modelId="{E04DB637-5ACA-44C9-8544-25B273EC9159}" type="parTrans" cxnId="{6BD32DAD-39CB-43E6-BBBE-837C69AA1AC2}">
      <dgm:prSet/>
      <dgm:spPr/>
      <dgm:t>
        <a:bodyPr/>
        <a:lstStyle/>
        <a:p>
          <a:endParaRPr lang="en-US"/>
        </a:p>
      </dgm:t>
    </dgm:pt>
    <dgm:pt modelId="{A606AD67-BD0F-4CD6-882D-30EAE0EBD85F}" type="sibTrans" cxnId="{6BD32DAD-39CB-43E6-BBBE-837C69AA1AC2}">
      <dgm:prSet/>
      <dgm:spPr/>
      <dgm:t>
        <a:bodyPr/>
        <a:lstStyle/>
        <a:p>
          <a:endParaRPr lang="en-US"/>
        </a:p>
      </dgm:t>
    </dgm:pt>
    <dgm:pt modelId="{F4ACA437-084A-4DB7-8C58-98125FD1FFD1}">
      <dgm:prSet custT="1"/>
      <dgm:spPr/>
      <dgm:t>
        <a:bodyPr/>
        <a:lstStyle/>
        <a:p>
          <a:pPr rtl="0"/>
          <a:r>
            <a:rPr lang="en-IN" sz="2000" smtClean="0">
              <a:latin typeface="Times New Roman" panose="02020603050405020304" pitchFamily="18" charset="0"/>
              <a:cs typeface="Times New Roman" panose="02020603050405020304" pitchFamily="18" charset="0"/>
            </a:rPr>
            <a:t>Virus which works even computer network break or computer restart.</a:t>
          </a:r>
          <a:endParaRPr lang="en-US" sz="2000">
            <a:latin typeface="Times New Roman" panose="02020603050405020304" pitchFamily="18" charset="0"/>
            <a:cs typeface="Times New Roman" panose="02020603050405020304" pitchFamily="18" charset="0"/>
          </a:endParaRPr>
        </a:p>
      </dgm:t>
    </dgm:pt>
    <dgm:pt modelId="{DBE9382B-6B1E-41F3-BEC1-A7D3689E7354}" type="parTrans" cxnId="{98C63A36-9F90-4872-8836-42B1BF53B7CB}">
      <dgm:prSet/>
      <dgm:spPr/>
      <dgm:t>
        <a:bodyPr/>
        <a:lstStyle/>
        <a:p>
          <a:endParaRPr lang="en-US"/>
        </a:p>
      </dgm:t>
    </dgm:pt>
    <dgm:pt modelId="{C3CE60DB-82E3-4FAE-B2B8-700C3864A583}" type="sibTrans" cxnId="{98C63A36-9F90-4872-8836-42B1BF53B7CB}">
      <dgm:prSet/>
      <dgm:spPr/>
      <dgm:t>
        <a:bodyPr/>
        <a:lstStyle/>
        <a:p>
          <a:endParaRPr lang="en-US"/>
        </a:p>
      </dgm:t>
    </dgm:pt>
    <dgm:pt modelId="{5BB0F9D9-5C01-46A7-A616-B9039097F835}">
      <dgm:prSet custT="1"/>
      <dgm:spPr/>
      <dgm:t>
        <a:bodyPr/>
        <a:lstStyle/>
        <a:p>
          <a:pPr rtl="0"/>
          <a:r>
            <a:rPr lang="en-IN" sz="2000" smtClean="0">
              <a:latin typeface="Times New Roman" panose="02020603050405020304" pitchFamily="18" charset="0"/>
              <a:cs typeface="Times New Roman" panose="02020603050405020304" pitchFamily="18" charset="0"/>
            </a:rPr>
            <a:t>Gain access to  victim’s system and perform various harmful activities for demonstration purpose.</a:t>
          </a:r>
          <a:endParaRPr lang="en-US" sz="2000">
            <a:latin typeface="Times New Roman" panose="02020603050405020304" pitchFamily="18" charset="0"/>
            <a:cs typeface="Times New Roman" panose="02020603050405020304" pitchFamily="18" charset="0"/>
          </a:endParaRPr>
        </a:p>
      </dgm:t>
    </dgm:pt>
    <dgm:pt modelId="{B43F6108-12B2-4156-A12B-6763ABD2675B}" type="parTrans" cxnId="{7E8DD40B-538E-4C4F-88FD-96A6E9D4E8FB}">
      <dgm:prSet/>
      <dgm:spPr/>
      <dgm:t>
        <a:bodyPr/>
        <a:lstStyle/>
        <a:p>
          <a:endParaRPr lang="en-US"/>
        </a:p>
      </dgm:t>
    </dgm:pt>
    <dgm:pt modelId="{04BD2120-DE19-4EED-BAA6-E29B220A44E7}" type="sibTrans" cxnId="{7E8DD40B-538E-4C4F-88FD-96A6E9D4E8FB}">
      <dgm:prSet/>
      <dgm:spPr/>
      <dgm:t>
        <a:bodyPr/>
        <a:lstStyle/>
        <a:p>
          <a:endParaRPr lang="en-US"/>
        </a:p>
      </dgm:t>
    </dgm:pt>
    <dgm:pt modelId="{2DEE8E25-AAF2-4BB2-94E4-9AC8637FC71E}">
      <dgm:prSet custT="1"/>
      <dgm:spPr/>
      <dgm:t>
        <a:bodyPr/>
        <a:lstStyle/>
        <a:p>
          <a:pPr rtl="0"/>
          <a:r>
            <a:rPr lang="en-IN" sz="2000" smtClean="0">
              <a:latin typeface="Times New Roman" panose="02020603050405020304" pitchFamily="18" charset="0"/>
              <a:cs typeface="Times New Roman" panose="02020603050405020304" pitchFamily="18" charset="0"/>
            </a:rPr>
            <a:t>Create real world scenario like virus sent to victim pc using attach virus .exe file to normal document file and sent over email.</a:t>
          </a:r>
          <a:endParaRPr lang="en-US" sz="2000">
            <a:latin typeface="Times New Roman" panose="02020603050405020304" pitchFamily="18" charset="0"/>
            <a:cs typeface="Times New Roman" panose="02020603050405020304" pitchFamily="18" charset="0"/>
          </a:endParaRPr>
        </a:p>
      </dgm:t>
    </dgm:pt>
    <dgm:pt modelId="{8E3104FE-723D-4EAA-9819-EAD659E0AD81}" type="parTrans" cxnId="{57B268A3-5B5C-41CE-80EA-BFC3337E451A}">
      <dgm:prSet/>
      <dgm:spPr/>
      <dgm:t>
        <a:bodyPr/>
        <a:lstStyle/>
        <a:p>
          <a:endParaRPr lang="en-US"/>
        </a:p>
      </dgm:t>
    </dgm:pt>
    <dgm:pt modelId="{542455F6-ED83-4514-A85D-5532C1807426}" type="sibTrans" cxnId="{57B268A3-5B5C-41CE-80EA-BFC3337E451A}">
      <dgm:prSet/>
      <dgm:spPr/>
      <dgm:t>
        <a:bodyPr/>
        <a:lstStyle/>
        <a:p>
          <a:endParaRPr lang="en-US"/>
        </a:p>
      </dgm:t>
    </dgm:pt>
    <dgm:pt modelId="{04BD5EBB-1363-44E8-AC7F-F9F8EA194E23}" type="pres">
      <dgm:prSet presAssocID="{E928B18C-A029-48F1-B6C1-5992E358714B}" presName="linear" presStyleCnt="0">
        <dgm:presLayoutVars>
          <dgm:animLvl val="lvl"/>
          <dgm:resizeHandles val="exact"/>
        </dgm:presLayoutVars>
      </dgm:prSet>
      <dgm:spPr/>
      <dgm:t>
        <a:bodyPr/>
        <a:lstStyle/>
        <a:p>
          <a:endParaRPr lang="en-US"/>
        </a:p>
      </dgm:t>
    </dgm:pt>
    <dgm:pt modelId="{FA327C2C-E82C-41A8-9866-220ECB47866B}" type="pres">
      <dgm:prSet presAssocID="{C7E646E1-3256-4BC4-99A5-91B48A92309C}" presName="parentText" presStyleLbl="node1" presStyleIdx="0" presStyleCnt="6">
        <dgm:presLayoutVars>
          <dgm:chMax val="0"/>
          <dgm:bulletEnabled val="1"/>
        </dgm:presLayoutVars>
      </dgm:prSet>
      <dgm:spPr/>
      <dgm:t>
        <a:bodyPr/>
        <a:lstStyle/>
        <a:p>
          <a:endParaRPr lang="en-US"/>
        </a:p>
      </dgm:t>
    </dgm:pt>
    <dgm:pt modelId="{0285BCCB-91A9-4894-9C8E-080FCF59B943}" type="pres">
      <dgm:prSet presAssocID="{D5356A37-38B6-41C1-BEDE-3248DC6EBB55}" presName="spacer" presStyleCnt="0"/>
      <dgm:spPr/>
    </dgm:pt>
    <dgm:pt modelId="{EEF1A810-3702-4581-833C-F16C5BA6D017}" type="pres">
      <dgm:prSet presAssocID="{7CBDE933-C8E7-41D1-A751-15171060C4D5}" presName="parentText" presStyleLbl="node1" presStyleIdx="1" presStyleCnt="6">
        <dgm:presLayoutVars>
          <dgm:chMax val="0"/>
          <dgm:bulletEnabled val="1"/>
        </dgm:presLayoutVars>
      </dgm:prSet>
      <dgm:spPr/>
      <dgm:t>
        <a:bodyPr/>
        <a:lstStyle/>
        <a:p>
          <a:endParaRPr lang="en-US"/>
        </a:p>
      </dgm:t>
    </dgm:pt>
    <dgm:pt modelId="{CF1635A0-1A80-4200-9D5E-ECC732F8D7F4}" type="pres">
      <dgm:prSet presAssocID="{3B69A94C-F173-43DC-B4DD-BA18F853BAED}" presName="spacer" presStyleCnt="0"/>
      <dgm:spPr/>
    </dgm:pt>
    <dgm:pt modelId="{5C097ADC-EBD9-4CEE-AA6F-6D308C2840C2}" type="pres">
      <dgm:prSet presAssocID="{4403D936-8D61-4057-A3D5-AEBBAA535E61}" presName="parentText" presStyleLbl="node1" presStyleIdx="2" presStyleCnt="6">
        <dgm:presLayoutVars>
          <dgm:chMax val="0"/>
          <dgm:bulletEnabled val="1"/>
        </dgm:presLayoutVars>
      </dgm:prSet>
      <dgm:spPr/>
      <dgm:t>
        <a:bodyPr/>
        <a:lstStyle/>
        <a:p>
          <a:endParaRPr lang="en-US"/>
        </a:p>
      </dgm:t>
    </dgm:pt>
    <dgm:pt modelId="{AFAF4F46-AF44-4DF6-A58A-E45961FB0BA2}" type="pres">
      <dgm:prSet presAssocID="{A606AD67-BD0F-4CD6-882D-30EAE0EBD85F}" presName="spacer" presStyleCnt="0"/>
      <dgm:spPr/>
    </dgm:pt>
    <dgm:pt modelId="{5A379ABC-C453-4B74-BF1E-7440957A4481}" type="pres">
      <dgm:prSet presAssocID="{F4ACA437-084A-4DB7-8C58-98125FD1FFD1}" presName="parentText" presStyleLbl="node1" presStyleIdx="3" presStyleCnt="6">
        <dgm:presLayoutVars>
          <dgm:chMax val="0"/>
          <dgm:bulletEnabled val="1"/>
        </dgm:presLayoutVars>
      </dgm:prSet>
      <dgm:spPr/>
      <dgm:t>
        <a:bodyPr/>
        <a:lstStyle/>
        <a:p>
          <a:endParaRPr lang="en-US"/>
        </a:p>
      </dgm:t>
    </dgm:pt>
    <dgm:pt modelId="{A05003AC-930A-4C36-8D6F-F5AD6990E726}" type="pres">
      <dgm:prSet presAssocID="{C3CE60DB-82E3-4FAE-B2B8-700C3864A583}" presName="spacer" presStyleCnt="0"/>
      <dgm:spPr/>
    </dgm:pt>
    <dgm:pt modelId="{E4EFCB06-015C-4F38-961C-42E72DECD5F1}" type="pres">
      <dgm:prSet presAssocID="{5BB0F9D9-5C01-46A7-A616-B9039097F835}" presName="parentText" presStyleLbl="node1" presStyleIdx="4" presStyleCnt="6">
        <dgm:presLayoutVars>
          <dgm:chMax val="0"/>
          <dgm:bulletEnabled val="1"/>
        </dgm:presLayoutVars>
      </dgm:prSet>
      <dgm:spPr/>
      <dgm:t>
        <a:bodyPr/>
        <a:lstStyle/>
        <a:p>
          <a:endParaRPr lang="en-US"/>
        </a:p>
      </dgm:t>
    </dgm:pt>
    <dgm:pt modelId="{3648DF2C-98CC-46F1-87BB-4FFF0D0AE133}" type="pres">
      <dgm:prSet presAssocID="{04BD2120-DE19-4EED-BAA6-E29B220A44E7}" presName="spacer" presStyleCnt="0"/>
      <dgm:spPr/>
    </dgm:pt>
    <dgm:pt modelId="{F4DE47D9-D0F7-4582-B3CB-9E1EDE39082B}" type="pres">
      <dgm:prSet presAssocID="{2DEE8E25-AAF2-4BB2-94E4-9AC8637FC71E}" presName="parentText" presStyleLbl="node1" presStyleIdx="5" presStyleCnt="6">
        <dgm:presLayoutVars>
          <dgm:chMax val="0"/>
          <dgm:bulletEnabled val="1"/>
        </dgm:presLayoutVars>
      </dgm:prSet>
      <dgm:spPr/>
      <dgm:t>
        <a:bodyPr/>
        <a:lstStyle/>
        <a:p>
          <a:endParaRPr lang="en-US"/>
        </a:p>
      </dgm:t>
    </dgm:pt>
  </dgm:ptLst>
  <dgm:cxnLst>
    <dgm:cxn modelId="{5A703D3A-1BAB-4DD8-BE5E-C8A11126C781}" srcId="{E928B18C-A029-48F1-B6C1-5992E358714B}" destId="{C7E646E1-3256-4BC4-99A5-91B48A92309C}" srcOrd="0" destOrd="0" parTransId="{6BE7802A-8CE3-4E7C-A05C-180739A130BE}" sibTransId="{D5356A37-38B6-41C1-BEDE-3248DC6EBB55}"/>
    <dgm:cxn modelId="{57B268A3-5B5C-41CE-80EA-BFC3337E451A}" srcId="{E928B18C-A029-48F1-B6C1-5992E358714B}" destId="{2DEE8E25-AAF2-4BB2-94E4-9AC8637FC71E}" srcOrd="5" destOrd="0" parTransId="{8E3104FE-723D-4EAA-9819-EAD659E0AD81}" sibTransId="{542455F6-ED83-4514-A85D-5532C1807426}"/>
    <dgm:cxn modelId="{7E8DD40B-538E-4C4F-88FD-96A6E9D4E8FB}" srcId="{E928B18C-A029-48F1-B6C1-5992E358714B}" destId="{5BB0F9D9-5C01-46A7-A616-B9039097F835}" srcOrd="4" destOrd="0" parTransId="{B43F6108-12B2-4156-A12B-6763ABD2675B}" sibTransId="{04BD2120-DE19-4EED-BAA6-E29B220A44E7}"/>
    <dgm:cxn modelId="{3CFA4D30-9375-416C-93F5-DF6FD7397E2F}" type="presOf" srcId="{7CBDE933-C8E7-41D1-A751-15171060C4D5}" destId="{EEF1A810-3702-4581-833C-F16C5BA6D017}" srcOrd="0" destOrd="0" presId="urn:microsoft.com/office/officeart/2005/8/layout/vList2"/>
    <dgm:cxn modelId="{7C796FBF-6D34-40F6-A6C0-4F29EB41676F}" srcId="{E928B18C-A029-48F1-B6C1-5992E358714B}" destId="{7CBDE933-C8E7-41D1-A751-15171060C4D5}" srcOrd="1" destOrd="0" parTransId="{4B27B541-02D9-4A24-B499-27BF6646D8F7}" sibTransId="{3B69A94C-F173-43DC-B4DD-BA18F853BAED}"/>
    <dgm:cxn modelId="{285F147C-998D-4CAB-91D5-36BAD221181A}" type="presOf" srcId="{4403D936-8D61-4057-A3D5-AEBBAA535E61}" destId="{5C097ADC-EBD9-4CEE-AA6F-6D308C2840C2}" srcOrd="0" destOrd="0" presId="urn:microsoft.com/office/officeart/2005/8/layout/vList2"/>
    <dgm:cxn modelId="{98C63A36-9F90-4872-8836-42B1BF53B7CB}" srcId="{E928B18C-A029-48F1-B6C1-5992E358714B}" destId="{F4ACA437-084A-4DB7-8C58-98125FD1FFD1}" srcOrd="3" destOrd="0" parTransId="{DBE9382B-6B1E-41F3-BEC1-A7D3689E7354}" sibTransId="{C3CE60DB-82E3-4FAE-B2B8-700C3864A583}"/>
    <dgm:cxn modelId="{3E21A15A-E920-441C-A09B-6B761B10DE25}" type="presOf" srcId="{5BB0F9D9-5C01-46A7-A616-B9039097F835}" destId="{E4EFCB06-015C-4F38-961C-42E72DECD5F1}" srcOrd="0" destOrd="0" presId="urn:microsoft.com/office/officeart/2005/8/layout/vList2"/>
    <dgm:cxn modelId="{C043120E-DBBD-461F-9FED-264C279E90D5}" type="presOf" srcId="{C7E646E1-3256-4BC4-99A5-91B48A92309C}" destId="{FA327C2C-E82C-41A8-9866-220ECB47866B}" srcOrd="0" destOrd="0" presId="urn:microsoft.com/office/officeart/2005/8/layout/vList2"/>
    <dgm:cxn modelId="{58BC0964-F830-457F-8312-0C6E14F18D1A}" type="presOf" srcId="{E928B18C-A029-48F1-B6C1-5992E358714B}" destId="{04BD5EBB-1363-44E8-AC7F-F9F8EA194E23}" srcOrd="0" destOrd="0" presId="urn:microsoft.com/office/officeart/2005/8/layout/vList2"/>
    <dgm:cxn modelId="{470A9ADD-F6C2-43B8-9EB1-E1106C57CBA3}" type="presOf" srcId="{F4ACA437-084A-4DB7-8C58-98125FD1FFD1}" destId="{5A379ABC-C453-4B74-BF1E-7440957A4481}" srcOrd="0" destOrd="0" presId="urn:microsoft.com/office/officeart/2005/8/layout/vList2"/>
    <dgm:cxn modelId="{303AA506-3192-4745-8980-4970A4E61213}" type="presOf" srcId="{2DEE8E25-AAF2-4BB2-94E4-9AC8637FC71E}" destId="{F4DE47D9-D0F7-4582-B3CB-9E1EDE39082B}" srcOrd="0" destOrd="0" presId="urn:microsoft.com/office/officeart/2005/8/layout/vList2"/>
    <dgm:cxn modelId="{6BD32DAD-39CB-43E6-BBBE-837C69AA1AC2}" srcId="{E928B18C-A029-48F1-B6C1-5992E358714B}" destId="{4403D936-8D61-4057-A3D5-AEBBAA535E61}" srcOrd="2" destOrd="0" parTransId="{E04DB637-5ACA-44C9-8544-25B273EC9159}" sibTransId="{A606AD67-BD0F-4CD6-882D-30EAE0EBD85F}"/>
    <dgm:cxn modelId="{D9E60FF3-F536-4DD5-93B4-582F6CA0AFDB}" type="presParOf" srcId="{04BD5EBB-1363-44E8-AC7F-F9F8EA194E23}" destId="{FA327C2C-E82C-41A8-9866-220ECB47866B}" srcOrd="0" destOrd="0" presId="urn:microsoft.com/office/officeart/2005/8/layout/vList2"/>
    <dgm:cxn modelId="{20F89851-BE91-4264-BD32-A9C623D84157}" type="presParOf" srcId="{04BD5EBB-1363-44E8-AC7F-F9F8EA194E23}" destId="{0285BCCB-91A9-4894-9C8E-080FCF59B943}" srcOrd="1" destOrd="0" presId="urn:microsoft.com/office/officeart/2005/8/layout/vList2"/>
    <dgm:cxn modelId="{E83F2B19-0FFE-477C-B400-1A0CEE44C62C}" type="presParOf" srcId="{04BD5EBB-1363-44E8-AC7F-F9F8EA194E23}" destId="{EEF1A810-3702-4581-833C-F16C5BA6D017}" srcOrd="2" destOrd="0" presId="urn:microsoft.com/office/officeart/2005/8/layout/vList2"/>
    <dgm:cxn modelId="{FDDC3AEF-7375-4C15-96E1-EFADA76CAB3F}" type="presParOf" srcId="{04BD5EBB-1363-44E8-AC7F-F9F8EA194E23}" destId="{CF1635A0-1A80-4200-9D5E-ECC732F8D7F4}" srcOrd="3" destOrd="0" presId="urn:microsoft.com/office/officeart/2005/8/layout/vList2"/>
    <dgm:cxn modelId="{52C162DF-A2E4-462E-94E3-A8C30C4FAC5A}" type="presParOf" srcId="{04BD5EBB-1363-44E8-AC7F-F9F8EA194E23}" destId="{5C097ADC-EBD9-4CEE-AA6F-6D308C2840C2}" srcOrd="4" destOrd="0" presId="urn:microsoft.com/office/officeart/2005/8/layout/vList2"/>
    <dgm:cxn modelId="{E5D0E338-479D-4F34-891C-92FF66C822F6}" type="presParOf" srcId="{04BD5EBB-1363-44E8-AC7F-F9F8EA194E23}" destId="{AFAF4F46-AF44-4DF6-A58A-E45961FB0BA2}" srcOrd="5" destOrd="0" presId="urn:microsoft.com/office/officeart/2005/8/layout/vList2"/>
    <dgm:cxn modelId="{93785638-6309-432C-AA97-764FD8DEF7F0}" type="presParOf" srcId="{04BD5EBB-1363-44E8-AC7F-F9F8EA194E23}" destId="{5A379ABC-C453-4B74-BF1E-7440957A4481}" srcOrd="6" destOrd="0" presId="urn:microsoft.com/office/officeart/2005/8/layout/vList2"/>
    <dgm:cxn modelId="{C111335D-78FD-4CC9-8F49-4E8817DEE0A1}" type="presParOf" srcId="{04BD5EBB-1363-44E8-AC7F-F9F8EA194E23}" destId="{A05003AC-930A-4C36-8D6F-F5AD6990E726}" srcOrd="7" destOrd="0" presId="urn:microsoft.com/office/officeart/2005/8/layout/vList2"/>
    <dgm:cxn modelId="{C4162DB4-E419-461F-A915-416E80F17EA7}" type="presParOf" srcId="{04BD5EBB-1363-44E8-AC7F-F9F8EA194E23}" destId="{E4EFCB06-015C-4F38-961C-42E72DECD5F1}" srcOrd="8" destOrd="0" presId="urn:microsoft.com/office/officeart/2005/8/layout/vList2"/>
    <dgm:cxn modelId="{DA992293-D671-46FA-A695-0D21823A17C5}" type="presParOf" srcId="{04BD5EBB-1363-44E8-AC7F-F9F8EA194E23}" destId="{3648DF2C-98CC-46F1-87BB-4FFF0D0AE133}" srcOrd="9" destOrd="0" presId="urn:microsoft.com/office/officeart/2005/8/layout/vList2"/>
    <dgm:cxn modelId="{307A086C-4E02-44D1-9714-C9373FB92DE0}" type="presParOf" srcId="{04BD5EBB-1363-44E8-AC7F-F9F8EA194E23}" destId="{F4DE47D9-D0F7-4582-B3CB-9E1EDE39082B}"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392A42-C707-4737-BF9C-F9D1433049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A5FEB9-5AF7-4B66-B3DD-C994BD627681}">
      <dgm:prSet/>
      <dgm:spPr/>
      <dgm:t>
        <a:bodyPr/>
        <a:lstStyle/>
        <a:p>
          <a:pPr rtl="0"/>
          <a:r>
            <a:rPr lang="en-IN" smtClean="0">
              <a:latin typeface="Times New Roman" panose="02020603050405020304" pitchFamily="18" charset="0"/>
              <a:cs typeface="Times New Roman" panose="02020603050405020304" pitchFamily="18" charset="0"/>
            </a:rPr>
            <a:t>Virus which gain access of victims system using reverse shell.</a:t>
          </a:r>
          <a:endParaRPr lang="en-US">
            <a:latin typeface="Times New Roman" panose="02020603050405020304" pitchFamily="18" charset="0"/>
            <a:cs typeface="Times New Roman" panose="02020603050405020304" pitchFamily="18" charset="0"/>
          </a:endParaRPr>
        </a:p>
      </dgm:t>
    </dgm:pt>
    <dgm:pt modelId="{38320E51-A0FE-49E5-8D7F-25698941FF67}" type="parTrans" cxnId="{B470D718-F6C0-46B5-A6BA-C0834ABB8B33}">
      <dgm:prSet/>
      <dgm:spPr/>
      <dgm:t>
        <a:bodyPr/>
        <a:lstStyle/>
        <a:p>
          <a:endParaRPr lang="en-US"/>
        </a:p>
      </dgm:t>
    </dgm:pt>
    <dgm:pt modelId="{2407F0BF-BB66-4037-8B03-824C4D24C9D8}" type="sibTrans" cxnId="{B470D718-F6C0-46B5-A6BA-C0834ABB8B33}">
      <dgm:prSet/>
      <dgm:spPr/>
      <dgm:t>
        <a:bodyPr/>
        <a:lstStyle/>
        <a:p>
          <a:endParaRPr lang="en-US"/>
        </a:p>
      </dgm:t>
    </dgm:pt>
    <dgm:pt modelId="{0328DC5A-7195-44D6-AA60-4A21234FDCF2}">
      <dgm:prSet/>
      <dgm:spPr/>
      <dgm:t>
        <a:bodyPr/>
        <a:lstStyle/>
        <a:p>
          <a:pPr rtl="0"/>
          <a:r>
            <a:rPr lang="en-IN" smtClean="0">
              <a:latin typeface="Times New Roman" panose="02020603050405020304" pitchFamily="18" charset="0"/>
              <a:cs typeface="Times New Roman" panose="02020603050405020304" pitchFamily="18" charset="0"/>
            </a:rPr>
            <a:t>Bypass windows firewall.</a:t>
          </a:r>
          <a:endParaRPr lang="en-US">
            <a:latin typeface="Times New Roman" panose="02020603050405020304" pitchFamily="18" charset="0"/>
            <a:cs typeface="Times New Roman" panose="02020603050405020304" pitchFamily="18" charset="0"/>
          </a:endParaRPr>
        </a:p>
      </dgm:t>
    </dgm:pt>
    <dgm:pt modelId="{9FF7F1DB-5CE5-46D5-BD9F-777BA7DEF037}" type="parTrans" cxnId="{3662698B-7FEC-41B4-8558-7AFC1A840EB9}">
      <dgm:prSet/>
      <dgm:spPr/>
      <dgm:t>
        <a:bodyPr/>
        <a:lstStyle/>
        <a:p>
          <a:endParaRPr lang="en-US"/>
        </a:p>
      </dgm:t>
    </dgm:pt>
    <dgm:pt modelId="{A8D27CAE-8666-414D-90EE-5D926142C7DF}" type="sibTrans" cxnId="{3662698B-7FEC-41B4-8558-7AFC1A840EB9}">
      <dgm:prSet/>
      <dgm:spPr/>
      <dgm:t>
        <a:bodyPr/>
        <a:lstStyle/>
        <a:p>
          <a:endParaRPr lang="en-US"/>
        </a:p>
      </dgm:t>
    </dgm:pt>
    <dgm:pt modelId="{BEEB24BB-1B64-4708-8824-0276550ECB24}">
      <dgm:prSet/>
      <dgm:spPr/>
      <dgm:t>
        <a:bodyPr/>
        <a:lstStyle/>
        <a:p>
          <a:pPr rtl="0"/>
          <a:r>
            <a:rPr lang="en-IN" smtClean="0">
              <a:latin typeface="Times New Roman" panose="02020603050405020304" pitchFamily="18" charset="0"/>
              <a:cs typeface="Times New Roman" panose="02020603050405020304" pitchFamily="18" charset="0"/>
            </a:rPr>
            <a:t>Bypass anti-virus.</a:t>
          </a:r>
          <a:endParaRPr lang="en-US">
            <a:latin typeface="Times New Roman" panose="02020603050405020304" pitchFamily="18" charset="0"/>
            <a:cs typeface="Times New Roman" panose="02020603050405020304" pitchFamily="18" charset="0"/>
          </a:endParaRPr>
        </a:p>
      </dgm:t>
    </dgm:pt>
    <dgm:pt modelId="{EBBCC3E9-50C0-4433-8657-BFF9616B08A4}" type="parTrans" cxnId="{DFA4FCEC-B23B-4316-B51F-865671A69DE0}">
      <dgm:prSet/>
      <dgm:spPr/>
      <dgm:t>
        <a:bodyPr/>
        <a:lstStyle/>
        <a:p>
          <a:endParaRPr lang="en-US"/>
        </a:p>
      </dgm:t>
    </dgm:pt>
    <dgm:pt modelId="{B3C23FDB-D0CD-4965-B6D3-8C2F1539ACE3}" type="sibTrans" cxnId="{DFA4FCEC-B23B-4316-B51F-865671A69DE0}">
      <dgm:prSet/>
      <dgm:spPr/>
      <dgm:t>
        <a:bodyPr/>
        <a:lstStyle/>
        <a:p>
          <a:endParaRPr lang="en-US"/>
        </a:p>
      </dgm:t>
    </dgm:pt>
    <dgm:pt modelId="{5B26A44C-8801-49AB-A895-6B3D5513D44E}">
      <dgm:prSet/>
      <dgm:spPr/>
      <dgm:t>
        <a:bodyPr/>
        <a:lstStyle/>
        <a:p>
          <a:pPr rtl="0"/>
          <a:r>
            <a:rPr lang="en-IN" dirty="0" smtClean="0">
              <a:latin typeface="Times New Roman" panose="02020603050405020304" pitchFamily="18" charset="0"/>
              <a:cs typeface="Times New Roman" panose="02020603050405020304" pitchFamily="18" charset="0"/>
            </a:rPr>
            <a:t>Virus which works even computer network break or computer restart.</a:t>
          </a:r>
          <a:endParaRPr lang="en-US" dirty="0">
            <a:latin typeface="Times New Roman" panose="02020603050405020304" pitchFamily="18" charset="0"/>
            <a:cs typeface="Times New Roman" panose="02020603050405020304" pitchFamily="18" charset="0"/>
          </a:endParaRPr>
        </a:p>
      </dgm:t>
    </dgm:pt>
    <dgm:pt modelId="{DA99BD01-041E-4EF1-8538-FDEF155F1443}" type="parTrans" cxnId="{49A872C2-3D92-49B2-A2C2-F109EA1AB9F0}">
      <dgm:prSet/>
      <dgm:spPr/>
      <dgm:t>
        <a:bodyPr/>
        <a:lstStyle/>
        <a:p>
          <a:endParaRPr lang="en-US"/>
        </a:p>
      </dgm:t>
    </dgm:pt>
    <dgm:pt modelId="{6FB2FDE5-6DC2-4041-9C77-3EA1ACFCEDCA}" type="sibTrans" cxnId="{49A872C2-3D92-49B2-A2C2-F109EA1AB9F0}">
      <dgm:prSet/>
      <dgm:spPr/>
      <dgm:t>
        <a:bodyPr/>
        <a:lstStyle/>
        <a:p>
          <a:endParaRPr lang="en-US"/>
        </a:p>
      </dgm:t>
    </dgm:pt>
    <dgm:pt modelId="{BE8C8948-778E-4204-A9BB-128447A7BF85}">
      <dgm:prSet/>
      <dgm:spPr/>
      <dgm:t>
        <a:bodyPr/>
        <a:lstStyle/>
        <a:p>
          <a:pPr rtl="0"/>
          <a:r>
            <a:rPr lang="en-US" dirty="0" smtClean="0">
              <a:latin typeface="Times New Roman" panose="02020603050405020304" pitchFamily="18" charset="0"/>
              <a:cs typeface="Times New Roman" panose="02020603050405020304" pitchFamily="18" charset="0"/>
            </a:rPr>
            <a:t>We</a:t>
          </a:r>
          <a:r>
            <a:rPr lang="en-US" baseline="0" dirty="0" smtClean="0">
              <a:latin typeface="Times New Roman" panose="02020603050405020304" pitchFamily="18" charset="0"/>
              <a:cs typeface="Times New Roman" panose="02020603050405020304" pitchFamily="18" charset="0"/>
            </a:rPr>
            <a:t> can check the security of the system.</a:t>
          </a:r>
          <a:endParaRPr lang="en-US" dirty="0">
            <a:latin typeface="Times New Roman" panose="02020603050405020304" pitchFamily="18" charset="0"/>
            <a:cs typeface="Times New Roman" panose="02020603050405020304" pitchFamily="18" charset="0"/>
          </a:endParaRPr>
        </a:p>
      </dgm:t>
    </dgm:pt>
    <dgm:pt modelId="{055AF679-EB83-4611-9F3C-C58F9CC1B513}" type="parTrans" cxnId="{6B34ACE1-DD06-46A6-A769-5883BD1C8DC7}">
      <dgm:prSet/>
      <dgm:spPr/>
      <dgm:t>
        <a:bodyPr/>
        <a:lstStyle/>
        <a:p>
          <a:endParaRPr lang="en-US"/>
        </a:p>
      </dgm:t>
    </dgm:pt>
    <dgm:pt modelId="{A278B987-3726-4BC8-AEBC-4782A5ACCC0A}" type="sibTrans" cxnId="{6B34ACE1-DD06-46A6-A769-5883BD1C8DC7}">
      <dgm:prSet/>
      <dgm:spPr/>
      <dgm:t>
        <a:bodyPr/>
        <a:lstStyle/>
        <a:p>
          <a:endParaRPr lang="en-US"/>
        </a:p>
      </dgm:t>
    </dgm:pt>
    <dgm:pt modelId="{B7046184-9AF0-4D23-89A0-BD87F3A93108}" type="pres">
      <dgm:prSet presAssocID="{0F392A42-C707-4737-BF9C-F9D143304938}" presName="linear" presStyleCnt="0">
        <dgm:presLayoutVars>
          <dgm:animLvl val="lvl"/>
          <dgm:resizeHandles val="exact"/>
        </dgm:presLayoutVars>
      </dgm:prSet>
      <dgm:spPr/>
      <dgm:t>
        <a:bodyPr/>
        <a:lstStyle/>
        <a:p>
          <a:endParaRPr lang="en-US"/>
        </a:p>
      </dgm:t>
    </dgm:pt>
    <dgm:pt modelId="{2CB4591B-0C99-4FD7-8F25-53F9F612DD1C}" type="pres">
      <dgm:prSet presAssocID="{D8A5FEB9-5AF7-4B66-B3DD-C994BD627681}" presName="parentText" presStyleLbl="node1" presStyleIdx="0" presStyleCnt="5">
        <dgm:presLayoutVars>
          <dgm:chMax val="0"/>
          <dgm:bulletEnabled val="1"/>
        </dgm:presLayoutVars>
      </dgm:prSet>
      <dgm:spPr/>
      <dgm:t>
        <a:bodyPr/>
        <a:lstStyle/>
        <a:p>
          <a:endParaRPr lang="en-US"/>
        </a:p>
      </dgm:t>
    </dgm:pt>
    <dgm:pt modelId="{2930C689-402E-4162-A06A-C54688D8B0A8}" type="pres">
      <dgm:prSet presAssocID="{2407F0BF-BB66-4037-8B03-824C4D24C9D8}" presName="spacer" presStyleCnt="0"/>
      <dgm:spPr/>
    </dgm:pt>
    <dgm:pt modelId="{CDF140FE-72D5-44F9-917B-3CD489B32BE5}" type="pres">
      <dgm:prSet presAssocID="{0328DC5A-7195-44D6-AA60-4A21234FDCF2}" presName="parentText" presStyleLbl="node1" presStyleIdx="1" presStyleCnt="5">
        <dgm:presLayoutVars>
          <dgm:chMax val="0"/>
          <dgm:bulletEnabled val="1"/>
        </dgm:presLayoutVars>
      </dgm:prSet>
      <dgm:spPr/>
      <dgm:t>
        <a:bodyPr/>
        <a:lstStyle/>
        <a:p>
          <a:endParaRPr lang="en-US"/>
        </a:p>
      </dgm:t>
    </dgm:pt>
    <dgm:pt modelId="{EB414082-8C0E-46C2-94BD-D7EB86DA37EE}" type="pres">
      <dgm:prSet presAssocID="{A8D27CAE-8666-414D-90EE-5D926142C7DF}" presName="spacer" presStyleCnt="0"/>
      <dgm:spPr/>
    </dgm:pt>
    <dgm:pt modelId="{35626F3C-D5C4-405D-95FC-45649006ACC2}" type="pres">
      <dgm:prSet presAssocID="{BEEB24BB-1B64-4708-8824-0276550ECB24}" presName="parentText" presStyleLbl="node1" presStyleIdx="2" presStyleCnt="5">
        <dgm:presLayoutVars>
          <dgm:chMax val="0"/>
          <dgm:bulletEnabled val="1"/>
        </dgm:presLayoutVars>
      </dgm:prSet>
      <dgm:spPr/>
      <dgm:t>
        <a:bodyPr/>
        <a:lstStyle/>
        <a:p>
          <a:endParaRPr lang="en-US"/>
        </a:p>
      </dgm:t>
    </dgm:pt>
    <dgm:pt modelId="{AFA7F0B2-4F9A-4960-8B87-1436F9275B1F}" type="pres">
      <dgm:prSet presAssocID="{B3C23FDB-D0CD-4965-B6D3-8C2F1539ACE3}" presName="spacer" presStyleCnt="0"/>
      <dgm:spPr/>
    </dgm:pt>
    <dgm:pt modelId="{DF9C4361-86BA-4A28-957A-762236F6E90A}" type="pres">
      <dgm:prSet presAssocID="{5B26A44C-8801-49AB-A895-6B3D5513D44E}" presName="parentText" presStyleLbl="node1" presStyleIdx="3" presStyleCnt="5">
        <dgm:presLayoutVars>
          <dgm:chMax val="0"/>
          <dgm:bulletEnabled val="1"/>
        </dgm:presLayoutVars>
      </dgm:prSet>
      <dgm:spPr/>
      <dgm:t>
        <a:bodyPr/>
        <a:lstStyle/>
        <a:p>
          <a:endParaRPr lang="en-US"/>
        </a:p>
      </dgm:t>
    </dgm:pt>
    <dgm:pt modelId="{D894B6E2-C97B-489D-803D-CED199EE16A5}" type="pres">
      <dgm:prSet presAssocID="{6FB2FDE5-6DC2-4041-9C77-3EA1ACFCEDCA}" presName="spacer" presStyleCnt="0"/>
      <dgm:spPr/>
    </dgm:pt>
    <dgm:pt modelId="{D73309E5-1767-4B4F-9AEA-56A27188325F}" type="pres">
      <dgm:prSet presAssocID="{BE8C8948-778E-4204-A9BB-128447A7BF85}" presName="parentText" presStyleLbl="node1" presStyleIdx="4" presStyleCnt="5">
        <dgm:presLayoutVars>
          <dgm:chMax val="0"/>
          <dgm:bulletEnabled val="1"/>
        </dgm:presLayoutVars>
      </dgm:prSet>
      <dgm:spPr/>
      <dgm:t>
        <a:bodyPr/>
        <a:lstStyle/>
        <a:p>
          <a:endParaRPr lang="en-US"/>
        </a:p>
      </dgm:t>
    </dgm:pt>
  </dgm:ptLst>
  <dgm:cxnLst>
    <dgm:cxn modelId="{06509A7A-53D2-487F-A2A9-D9CCCB052C34}" type="presOf" srcId="{D8A5FEB9-5AF7-4B66-B3DD-C994BD627681}" destId="{2CB4591B-0C99-4FD7-8F25-53F9F612DD1C}" srcOrd="0" destOrd="0" presId="urn:microsoft.com/office/officeart/2005/8/layout/vList2"/>
    <dgm:cxn modelId="{6B34ACE1-DD06-46A6-A769-5883BD1C8DC7}" srcId="{0F392A42-C707-4737-BF9C-F9D143304938}" destId="{BE8C8948-778E-4204-A9BB-128447A7BF85}" srcOrd="4" destOrd="0" parTransId="{055AF679-EB83-4611-9F3C-C58F9CC1B513}" sibTransId="{A278B987-3726-4BC8-AEBC-4782A5ACCC0A}"/>
    <dgm:cxn modelId="{49A872C2-3D92-49B2-A2C2-F109EA1AB9F0}" srcId="{0F392A42-C707-4737-BF9C-F9D143304938}" destId="{5B26A44C-8801-49AB-A895-6B3D5513D44E}" srcOrd="3" destOrd="0" parTransId="{DA99BD01-041E-4EF1-8538-FDEF155F1443}" sibTransId="{6FB2FDE5-6DC2-4041-9C77-3EA1ACFCEDCA}"/>
    <dgm:cxn modelId="{C7FECBB3-A5B4-458F-B993-C431DCC3F0A3}" type="presOf" srcId="{0328DC5A-7195-44D6-AA60-4A21234FDCF2}" destId="{CDF140FE-72D5-44F9-917B-3CD489B32BE5}" srcOrd="0" destOrd="0" presId="urn:microsoft.com/office/officeart/2005/8/layout/vList2"/>
    <dgm:cxn modelId="{273F6ACA-70A0-432D-BFFA-00B1541F2700}" type="presOf" srcId="{0F392A42-C707-4737-BF9C-F9D143304938}" destId="{B7046184-9AF0-4D23-89A0-BD87F3A93108}" srcOrd="0" destOrd="0" presId="urn:microsoft.com/office/officeart/2005/8/layout/vList2"/>
    <dgm:cxn modelId="{3662698B-7FEC-41B4-8558-7AFC1A840EB9}" srcId="{0F392A42-C707-4737-BF9C-F9D143304938}" destId="{0328DC5A-7195-44D6-AA60-4A21234FDCF2}" srcOrd="1" destOrd="0" parTransId="{9FF7F1DB-5CE5-46D5-BD9F-777BA7DEF037}" sibTransId="{A8D27CAE-8666-414D-90EE-5D926142C7DF}"/>
    <dgm:cxn modelId="{B470D718-F6C0-46B5-A6BA-C0834ABB8B33}" srcId="{0F392A42-C707-4737-BF9C-F9D143304938}" destId="{D8A5FEB9-5AF7-4B66-B3DD-C994BD627681}" srcOrd="0" destOrd="0" parTransId="{38320E51-A0FE-49E5-8D7F-25698941FF67}" sibTransId="{2407F0BF-BB66-4037-8B03-824C4D24C9D8}"/>
    <dgm:cxn modelId="{2C518C9E-79A0-4567-8E79-8FFBEB0A2027}" type="presOf" srcId="{BEEB24BB-1B64-4708-8824-0276550ECB24}" destId="{35626F3C-D5C4-405D-95FC-45649006ACC2}" srcOrd="0" destOrd="0" presId="urn:microsoft.com/office/officeart/2005/8/layout/vList2"/>
    <dgm:cxn modelId="{DFA4FCEC-B23B-4316-B51F-865671A69DE0}" srcId="{0F392A42-C707-4737-BF9C-F9D143304938}" destId="{BEEB24BB-1B64-4708-8824-0276550ECB24}" srcOrd="2" destOrd="0" parTransId="{EBBCC3E9-50C0-4433-8657-BFF9616B08A4}" sibTransId="{B3C23FDB-D0CD-4965-B6D3-8C2F1539ACE3}"/>
    <dgm:cxn modelId="{F4FCC67B-7657-42E7-97D6-504AD3566D54}" type="presOf" srcId="{BE8C8948-778E-4204-A9BB-128447A7BF85}" destId="{D73309E5-1767-4B4F-9AEA-56A27188325F}" srcOrd="0" destOrd="0" presId="urn:microsoft.com/office/officeart/2005/8/layout/vList2"/>
    <dgm:cxn modelId="{CB54906B-F5F5-473E-99FF-AE88C3AF103C}" type="presOf" srcId="{5B26A44C-8801-49AB-A895-6B3D5513D44E}" destId="{DF9C4361-86BA-4A28-957A-762236F6E90A}" srcOrd="0" destOrd="0" presId="urn:microsoft.com/office/officeart/2005/8/layout/vList2"/>
    <dgm:cxn modelId="{250AABFC-E98D-4DA7-A6FB-9EE68A13EA42}" type="presParOf" srcId="{B7046184-9AF0-4D23-89A0-BD87F3A93108}" destId="{2CB4591B-0C99-4FD7-8F25-53F9F612DD1C}" srcOrd="0" destOrd="0" presId="urn:microsoft.com/office/officeart/2005/8/layout/vList2"/>
    <dgm:cxn modelId="{E57497FF-C458-4536-883A-0755351FF9F0}" type="presParOf" srcId="{B7046184-9AF0-4D23-89A0-BD87F3A93108}" destId="{2930C689-402E-4162-A06A-C54688D8B0A8}" srcOrd="1" destOrd="0" presId="urn:microsoft.com/office/officeart/2005/8/layout/vList2"/>
    <dgm:cxn modelId="{588EA09C-3F67-4C6E-90FC-DD7FCFB59154}" type="presParOf" srcId="{B7046184-9AF0-4D23-89A0-BD87F3A93108}" destId="{CDF140FE-72D5-44F9-917B-3CD489B32BE5}" srcOrd="2" destOrd="0" presId="urn:microsoft.com/office/officeart/2005/8/layout/vList2"/>
    <dgm:cxn modelId="{B91AD18F-3836-4710-BAFF-529EDA217283}" type="presParOf" srcId="{B7046184-9AF0-4D23-89A0-BD87F3A93108}" destId="{EB414082-8C0E-46C2-94BD-D7EB86DA37EE}" srcOrd="3" destOrd="0" presId="urn:microsoft.com/office/officeart/2005/8/layout/vList2"/>
    <dgm:cxn modelId="{285F150A-032D-44E4-9583-3197A35B6343}" type="presParOf" srcId="{B7046184-9AF0-4D23-89A0-BD87F3A93108}" destId="{35626F3C-D5C4-405D-95FC-45649006ACC2}" srcOrd="4" destOrd="0" presId="urn:microsoft.com/office/officeart/2005/8/layout/vList2"/>
    <dgm:cxn modelId="{402D576F-8E9E-4A72-A3BA-94DCD26485AA}" type="presParOf" srcId="{B7046184-9AF0-4D23-89A0-BD87F3A93108}" destId="{AFA7F0B2-4F9A-4960-8B87-1436F9275B1F}" srcOrd="5" destOrd="0" presId="urn:microsoft.com/office/officeart/2005/8/layout/vList2"/>
    <dgm:cxn modelId="{FC50ED4D-CFCA-4717-92FA-B5A62D6ECAFD}" type="presParOf" srcId="{B7046184-9AF0-4D23-89A0-BD87F3A93108}" destId="{DF9C4361-86BA-4A28-957A-762236F6E90A}" srcOrd="6" destOrd="0" presId="urn:microsoft.com/office/officeart/2005/8/layout/vList2"/>
    <dgm:cxn modelId="{DA3D7EAF-B23A-44F2-85F0-40A5585BEF03}" type="presParOf" srcId="{B7046184-9AF0-4D23-89A0-BD87F3A93108}" destId="{D894B6E2-C97B-489D-803D-CED199EE16A5}" srcOrd="7" destOrd="0" presId="urn:microsoft.com/office/officeart/2005/8/layout/vList2"/>
    <dgm:cxn modelId="{489ABD33-6BEE-46ED-9615-4DD44CE45EF8}" type="presParOf" srcId="{B7046184-9AF0-4D23-89A0-BD87F3A93108}" destId="{D73309E5-1767-4B4F-9AEA-56A27188325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03F642-79AF-4397-B6F3-F5F13BEB071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30C5F1B-B0FA-4CE1-96CB-7733F037CC65}">
      <dgm:prSet/>
      <dgm:spPr/>
      <dgm:t>
        <a:bodyPr/>
        <a:lstStyle/>
        <a:p>
          <a:pPr rtl="0"/>
          <a:r>
            <a:rPr lang="en-IN" smtClean="0">
              <a:latin typeface="Times New Roman" panose="02020603050405020304" pitchFamily="18" charset="0"/>
              <a:cs typeface="Times New Roman" panose="02020603050405020304" pitchFamily="18" charset="0"/>
            </a:rPr>
            <a:t>Can be used to recover lost information where the computer password has been lost.</a:t>
          </a:r>
          <a:endParaRPr lang="en-US">
            <a:latin typeface="Times New Roman" panose="02020603050405020304" pitchFamily="18" charset="0"/>
            <a:cs typeface="Times New Roman" panose="02020603050405020304" pitchFamily="18" charset="0"/>
          </a:endParaRPr>
        </a:p>
      </dgm:t>
    </dgm:pt>
    <dgm:pt modelId="{BDDF135C-8728-4D64-87D3-35A8F9A84698}" type="parTrans" cxnId="{BE8540E1-3F40-4C08-8A5C-154041D13388}">
      <dgm:prSet/>
      <dgm:spPr/>
      <dgm:t>
        <a:bodyPr/>
        <a:lstStyle/>
        <a:p>
          <a:endParaRPr lang="en-US"/>
        </a:p>
      </dgm:t>
    </dgm:pt>
    <dgm:pt modelId="{2C6DD66E-CA16-4C44-ADAF-001FC1D2EC2B}" type="sibTrans" cxnId="{BE8540E1-3F40-4C08-8A5C-154041D13388}">
      <dgm:prSet/>
      <dgm:spPr/>
      <dgm:t>
        <a:bodyPr/>
        <a:lstStyle/>
        <a:p>
          <a:endParaRPr lang="en-US"/>
        </a:p>
      </dgm:t>
    </dgm:pt>
    <dgm:pt modelId="{1CFF0B86-E5F8-4F0D-BA43-D7E48DD3909D}">
      <dgm:prSet/>
      <dgm:spPr/>
      <dgm:t>
        <a:bodyPr/>
        <a:lstStyle/>
        <a:p>
          <a:pPr rtl="0"/>
          <a:r>
            <a:rPr lang="en-IN" smtClean="0">
              <a:latin typeface="Times New Roman" panose="02020603050405020304" pitchFamily="18" charset="0"/>
              <a:cs typeface="Times New Roman" panose="02020603050405020304" pitchFamily="18" charset="0"/>
            </a:rPr>
            <a:t>Hacking makes us aware about the possible loopholes of the any system.</a:t>
          </a:r>
          <a:endParaRPr lang="en-US">
            <a:latin typeface="Times New Roman" panose="02020603050405020304" pitchFamily="18" charset="0"/>
            <a:cs typeface="Times New Roman" panose="02020603050405020304" pitchFamily="18" charset="0"/>
          </a:endParaRPr>
        </a:p>
      </dgm:t>
    </dgm:pt>
    <dgm:pt modelId="{008A1CFA-CBC2-426D-AECC-30C0091D823E}" type="parTrans" cxnId="{0694EE43-C749-4A5F-BBCA-CB1E1E09027F}">
      <dgm:prSet/>
      <dgm:spPr/>
      <dgm:t>
        <a:bodyPr/>
        <a:lstStyle/>
        <a:p>
          <a:endParaRPr lang="en-US"/>
        </a:p>
      </dgm:t>
    </dgm:pt>
    <dgm:pt modelId="{AE2014A6-2230-4DEC-A08C-36323B63F579}" type="sibTrans" cxnId="{0694EE43-C749-4A5F-BBCA-CB1E1E09027F}">
      <dgm:prSet/>
      <dgm:spPr/>
      <dgm:t>
        <a:bodyPr/>
        <a:lstStyle/>
        <a:p>
          <a:endParaRPr lang="en-US"/>
        </a:p>
      </dgm:t>
    </dgm:pt>
    <dgm:pt modelId="{7A2DE212-4312-436A-B57E-4DB186E62743}">
      <dgm:prSet/>
      <dgm:spPr/>
      <dgm:t>
        <a:bodyPr/>
        <a:lstStyle/>
        <a:p>
          <a:pPr rtl="0"/>
          <a:r>
            <a:rPr lang="en-IN" smtClean="0">
              <a:latin typeface="Times New Roman" panose="02020603050405020304" pitchFamily="18" charset="0"/>
              <a:cs typeface="Times New Roman" panose="02020603050405020304" pitchFamily="18" charset="0"/>
            </a:rPr>
            <a:t>To test how good security is on your own network. They call it white hat computer hacking.</a:t>
          </a:r>
          <a:r>
            <a:rPr lang="en-IN" b="1" smtClean="0">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dgm:t>
    </dgm:pt>
    <dgm:pt modelId="{08F6BEFB-D518-4EC0-AAF9-4BB13645E3FE}" type="parTrans" cxnId="{1CB9BEE3-5491-412E-ADB2-E067C720A979}">
      <dgm:prSet/>
      <dgm:spPr/>
      <dgm:t>
        <a:bodyPr/>
        <a:lstStyle/>
        <a:p>
          <a:endParaRPr lang="en-US"/>
        </a:p>
      </dgm:t>
    </dgm:pt>
    <dgm:pt modelId="{43816268-90BC-411B-9FC1-EE723278D7F0}" type="sibTrans" cxnId="{1CB9BEE3-5491-412E-ADB2-E067C720A979}">
      <dgm:prSet/>
      <dgm:spPr/>
      <dgm:t>
        <a:bodyPr/>
        <a:lstStyle/>
        <a:p>
          <a:endParaRPr lang="en-US"/>
        </a:p>
      </dgm:t>
    </dgm:pt>
    <dgm:pt modelId="{D00AC303-6B76-4FD9-A841-087BF268D272}">
      <dgm:prSet/>
      <dgm:spPr/>
      <dgm:t>
        <a:bodyPr/>
        <a:lstStyle/>
        <a:p>
          <a:pPr rtl="0"/>
          <a:r>
            <a:rPr lang="en-IN" smtClean="0">
              <a:latin typeface="Times New Roman" panose="02020603050405020304" pitchFamily="18" charset="0"/>
              <a:cs typeface="Times New Roman" panose="02020603050405020304" pitchFamily="18" charset="0"/>
            </a:rPr>
            <a:t>Visiting untrustworthy websites and installing the questionable software can decrease the likelihood of getting infected.</a:t>
          </a:r>
          <a:endParaRPr lang="en-US">
            <a:latin typeface="Times New Roman" panose="02020603050405020304" pitchFamily="18" charset="0"/>
            <a:cs typeface="Times New Roman" panose="02020603050405020304" pitchFamily="18" charset="0"/>
          </a:endParaRPr>
        </a:p>
      </dgm:t>
    </dgm:pt>
    <dgm:pt modelId="{A94609AD-28C1-449B-AA2C-87819C114DFF}" type="parTrans" cxnId="{C0E040D8-D4BE-4277-BB98-74B1A74B8166}">
      <dgm:prSet/>
      <dgm:spPr/>
      <dgm:t>
        <a:bodyPr/>
        <a:lstStyle/>
        <a:p>
          <a:endParaRPr lang="en-US"/>
        </a:p>
      </dgm:t>
    </dgm:pt>
    <dgm:pt modelId="{1F2F1F69-FDB7-4BBC-8D69-451BD7269300}" type="sibTrans" cxnId="{C0E040D8-D4BE-4277-BB98-74B1A74B8166}">
      <dgm:prSet/>
      <dgm:spPr/>
      <dgm:t>
        <a:bodyPr/>
        <a:lstStyle/>
        <a:p>
          <a:endParaRPr lang="en-US"/>
        </a:p>
      </dgm:t>
    </dgm:pt>
    <dgm:pt modelId="{64670A25-B505-40BE-A17F-698F1F1BA790}" type="pres">
      <dgm:prSet presAssocID="{EE03F642-79AF-4397-B6F3-F5F13BEB0719}" presName="linear" presStyleCnt="0">
        <dgm:presLayoutVars>
          <dgm:animLvl val="lvl"/>
          <dgm:resizeHandles val="exact"/>
        </dgm:presLayoutVars>
      </dgm:prSet>
      <dgm:spPr/>
      <dgm:t>
        <a:bodyPr/>
        <a:lstStyle/>
        <a:p>
          <a:endParaRPr lang="en-US"/>
        </a:p>
      </dgm:t>
    </dgm:pt>
    <dgm:pt modelId="{F2399B64-ABD7-4096-86A1-48523E480AFE}" type="pres">
      <dgm:prSet presAssocID="{330C5F1B-B0FA-4CE1-96CB-7733F037CC65}" presName="parentText" presStyleLbl="node1" presStyleIdx="0" presStyleCnt="4">
        <dgm:presLayoutVars>
          <dgm:chMax val="0"/>
          <dgm:bulletEnabled val="1"/>
        </dgm:presLayoutVars>
      </dgm:prSet>
      <dgm:spPr/>
      <dgm:t>
        <a:bodyPr/>
        <a:lstStyle/>
        <a:p>
          <a:endParaRPr lang="en-US"/>
        </a:p>
      </dgm:t>
    </dgm:pt>
    <dgm:pt modelId="{4E869606-B8A4-487A-981C-5CD69BC35DE1}" type="pres">
      <dgm:prSet presAssocID="{2C6DD66E-CA16-4C44-ADAF-001FC1D2EC2B}" presName="spacer" presStyleCnt="0"/>
      <dgm:spPr/>
    </dgm:pt>
    <dgm:pt modelId="{6ACE09D8-FBC9-4F75-B182-32A340D33204}" type="pres">
      <dgm:prSet presAssocID="{1CFF0B86-E5F8-4F0D-BA43-D7E48DD3909D}" presName="parentText" presStyleLbl="node1" presStyleIdx="1" presStyleCnt="4">
        <dgm:presLayoutVars>
          <dgm:chMax val="0"/>
          <dgm:bulletEnabled val="1"/>
        </dgm:presLayoutVars>
      </dgm:prSet>
      <dgm:spPr/>
      <dgm:t>
        <a:bodyPr/>
        <a:lstStyle/>
        <a:p>
          <a:endParaRPr lang="en-US"/>
        </a:p>
      </dgm:t>
    </dgm:pt>
    <dgm:pt modelId="{CD9BADE1-2C9B-465A-8BFC-78F7EEF4E24B}" type="pres">
      <dgm:prSet presAssocID="{AE2014A6-2230-4DEC-A08C-36323B63F579}" presName="spacer" presStyleCnt="0"/>
      <dgm:spPr/>
    </dgm:pt>
    <dgm:pt modelId="{8DE2D6DF-3719-4982-93F8-AB493825D147}" type="pres">
      <dgm:prSet presAssocID="{7A2DE212-4312-436A-B57E-4DB186E62743}" presName="parentText" presStyleLbl="node1" presStyleIdx="2" presStyleCnt="4">
        <dgm:presLayoutVars>
          <dgm:chMax val="0"/>
          <dgm:bulletEnabled val="1"/>
        </dgm:presLayoutVars>
      </dgm:prSet>
      <dgm:spPr/>
      <dgm:t>
        <a:bodyPr/>
        <a:lstStyle/>
        <a:p>
          <a:endParaRPr lang="en-US"/>
        </a:p>
      </dgm:t>
    </dgm:pt>
    <dgm:pt modelId="{10F86415-B7FF-4521-BF26-6F05A32A4B71}" type="pres">
      <dgm:prSet presAssocID="{43816268-90BC-411B-9FC1-EE723278D7F0}" presName="spacer" presStyleCnt="0"/>
      <dgm:spPr/>
    </dgm:pt>
    <dgm:pt modelId="{8A27065A-7082-4424-B9B1-F48F53097843}" type="pres">
      <dgm:prSet presAssocID="{D00AC303-6B76-4FD9-A841-087BF268D272}" presName="parentText" presStyleLbl="node1" presStyleIdx="3" presStyleCnt="4">
        <dgm:presLayoutVars>
          <dgm:chMax val="0"/>
          <dgm:bulletEnabled val="1"/>
        </dgm:presLayoutVars>
      </dgm:prSet>
      <dgm:spPr/>
      <dgm:t>
        <a:bodyPr/>
        <a:lstStyle/>
        <a:p>
          <a:endParaRPr lang="en-US"/>
        </a:p>
      </dgm:t>
    </dgm:pt>
  </dgm:ptLst>
  <dgm:cxnLst>
    <dgm:cxn modelId="{0694EE43-C749-4A5F-BBCA-CB1E1E09027F}" srcId="{EE03F642-79AF-4397-B6F3-F5F13BEB0719}" destId="{1CFF0B86-E5F8-4F0D-BA43-D7E48DD3909D}" srcOrd="1" destOrd="0" parTransId="{008A1CFA-CBC2-426D-AECC-30C0091D823E}" sibTransId="{AE2014A6-2230-4DEC-A08C-36323B63F579}"/>
    <dgm:cxn modelId="{43C54EA9-0517-4D16-BC53-FFFDDD7F5795}" type="presOf" srcId="{D00AC303-6B76-4FD9-A841-087BF268D272}" destId="{8A27065A-7082-4424-B9B1-F48F53097843}" srcOrd="0" destOrd="0" presId="urn:microsoft.com/office/officeart/2005/8/layout/vList2"/>
    <dgm:cxn modelId="{C0E040D8-D4BE-4277-BB98-74B1A74B8166}" srcId="{EE03F642-79AF-4397-B6F3-F5F13BEB0719}" destId="{D00AC303-6B76-4FD9-A841-087BF268D272}" srcOrd="3" destOrd="0" parTransId="{A94609AD-28C1-449B-AA2C-87819C114DFF}" sibTransId="{1F2F1F69-FDB7-4BBC-8D69-451BD7269300}"/>
    <dgm:cxn modelId="{BE8540E1-3F40-4C08-8A5C-154041D13388}" srcId="{EE03F642-79AF-4397-B6F3-F5F13BEB0719}" destId="{330C5F1B-B0FA-4CE1-96CB-7733F037CC65}" srcOrd="0" destOrd="0" parTransId="{BDDF135C-8728-4D64-87D3-35A8F9A84698}" sibTransId="{2C6DD66E-CA16-4C44-ADAF-001FC1D2EC2B}"/>
    <dgm:cxn modelId="{1F2CD34D-7D60-4B82-AFF8-BA076F1A7DDD}" type="presOf" srcId="{7A2DE212-4312-436A-B57E-4DB186E62743}" destId="{8DE2D6DF-3719-4982-93F8-AB493825D147}" srcOrd="0" destOrd="0" presId="urn:microsoft.com/office/officeart/2005/8/layout/vList2"/>
    <dgm:cxn modelId="{5B10F388-C2FA-43B6-9590-AE0A14429080}" type="presOf" srcId="{EE03F642-79AF-4397-B6F3-F5F13BEB0719}" destId="{64670A25-B505-40BE-A17F-698F1F1BA790}" srcOrd="0" destOrd="0" presId="urn:microsoft.com/office/officeart/2005/8/layout/vList2"/>
    <dgm:cxn modelId="{1CB9BEE3-5491-412E-ADB2-E067C720A979}" srcId="{EE03F642-79AF-4397-B6F3-F5F13BEB0719}" destId="{7A2DE212-4312-436A-B57E-4DB186E62743}" srcOrd="2" destOrd="0" parTransId="{08F6BEFB-D518-4EC0-AAF9-4BB13645E3FE}" sibTransId="{43816268-90BC-411B-9FC1-EE723278D7F0}"/>
    <dgm:cxn modelId="{9D5121CA-FBF8-4999-B093-324B3004A282}" type="presOf" srcId="{330C5F1B-B0FA-4CE1-96CB-7733F037CC65}" destId="{F2399B64-ABD7-4096-86A1-48523E480AFE}" srcOrd="0" destOrd="0" presId="urn:microsoft.com/office/officeart/2005/8/layout/vList2"/>
    <dgm:cxn modelId="{DF0BCD2A-D49E-4B26-90A1-4132D6115E83}" type="presOf" srcId="{1CFF0B86-E5F8-4F0D-BA43-D7E48DD3909D}" destId="{6ACE09D8-FBC9-4F75-B182-32A340D33204}" srcOrd="0" destOrd="0" presId="urn:microsoft.com/office/officeart/2005/8/layout/vList2"/>
    <dgm:cxn modelId="{F161A900-6A73-40B1-820B-A74FC64D06F9}" type="presParOf" srcId="{64670A25-B505-40BE-A17F-698F1F1BA790}" destId="{F2399B64-ABD7-4096-86A1-48523E480AFE}" srcOrd="0" destOrd="0" presId="urn:microsoft.com/office/officeart/2005/8/layout/vList2"/>
    <dgm:cxn modelId="{3A6EFA85-F890-4B47-A87D-300A75023059}" type="presParOf" srcId="{64670A25-B505-40BE-A17F-698F1F1BA790}" destId="{4E869606-B8A4-487A-981C-5CD69BC35DE1}" srcOrd="1" destOrd="0" presId="urn:microsoft.com/office/officeart/2005/8/layout/vList2"/>
    <dgm:cxn modelId="{B6974294-B7DD-497D-B2F3-96CB54F73FE1}" type="presParOf" srcId="{64670A25-B505-40BE-A17F-698F1F1BA790}" destId="{6ACE09D8-FBC9-4F75-B182-32A340D33204}" srcOrd="2" destOrd="0" presId="urn:microsoft.com/office/officeart/2005/8/layout/vList2"/>
    <dgm:cxn modelId="{1B7FE5AA-C760-4588-BA9B-58F6EC12CC02}" type="presParOf" srcId="{64670A25-B505-40BE-A17F-698F1F1BA790}" destId="{CD9BADE1-2C9B-465A-8BFC-78F7EEF4E24B}" srcOrd="3" destOrd="0" presId="urn:microsoft.com/office/officeart/2005/8/layout/vList2"/>
    <dgm:cxn modelId="{80C22AA9-1CC5-450D-BA11-E6A607306DE2}" type="presParOf" srcId="{64670A25-B505-40BE-A17F-698F1F1BA790}" destId="{8DE2D6DF-3719-4982-93F8-AB493825D147}" srcOrd="4" destOrd="0" presId="urn:microsoft.com/office/officeart/2005/8/layout/vList2"/>
    <dgm:cxn modelId="{201B32A2-B0F4-4B4D-9C14-1F41430A6B4E}" type="presParOf" srcId="{64670A25-B505-40BE-A17F-698F1F1BA790}" destId="{10F86415-B7FF-4521-BF26-6F05A32A4B71}" srcOrd="5" destOrd="0" presId="urn:microsoft.com/office/officeart/2005/8/layout/vList2"/>
    <dgm:cxn modelId="{A85D5CBE-666F-4E0F-A417-026DD66059CD}" type="presParOf" srcId="{64670A25-B505-40BE-A17F-698F1F1BA790}" destId="{8A27065A-7082-4424-B9B1-F48F5309784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FE196C-A3B8-4125-A80C-F552D579C82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5DD8C4C-F601-4B4A-B774-09C108D18B12}">
      <dgm:prSet/>
      <dgm:spPr/>
      <dgm:t>
        <a:bodyPr/>
        <a:lstStyle/>
        <a:p>
          <a:pPr rtl="0"/>
          <a:r>
            <a:rPr lang="en-US" dirty="0" smtClean="0">
              <a:latin typeface="Times New Roman" panose="02020603050405020304" pitchFamily="18" charset="0"/>
              <a:cs typeface="Times New Roman" panose="02020603050405020304" pitchFamily="18" charset="0"/>
            </a:rPr>
            <a:t>Exploiting or unauthorized access to a computer can cause significant damage to the legitimate users.</a:t>
          </a:r>
          <a:endParaRPr lang="en-US" dirty="0">
            <a:latin typeface="Times New Roman" panose="02020603050405020304" pitchFamily="18" charset="0"/>
            <a:cs typeface="Times New Roman" panose="02020603050405020304" pitchFamily="18" charset="0"/>
          </a:endParaRPr>
        </a:p>
      </dgm:t>
    </dgm:pt>
    <dgm:pt modelId="{5E3E4A7A-B4AD-411A-8776-AC6CF5EDB310}" type="parTrans" cxnId="{5D8E2BAD-9332-4B27-93EA-DCEAE54E41E2}">
      <dgm:prSet/>
      <dgm:spPr/>
      <dgm:t>
        <a:bodyPr/>
        <a:lstStyle/>
        <a:p>
          <a:endParaRPr lang="en-US"/>
        </a:p>
      </dgm:t>
    </dgm:pt>
    <dgm:pt modelId="{4EDA6CC9-7ECC-4B85-B277-B82AF7A2196F}" type="sibTrans" cxnId="{5D8E2BAD-9332-4B27-93EA-DCEAE54E41E2}">
      <dgm:prSet/>
      <dgm:spPr/>
      <dgm:t>
        <a:bodyPr/>
        <a:lstStyle/>
        <a:p>
          <a:endParaRPr lang="en-US"/>
        </a:p>
      </dgm:t>
    </dgm:pt>
    <dgm:pt modelId="{88145D19-2592-40B4-A0F0-AAB0FA8C25E3}">
      <dgm:prSet/>
      <dgm:spPr/>
      <dgm:t>
        <a:bodyPr/>
        <a:lstStyle/>
        <a:p>
          <a:pPr rtl="0"/>
          <a:r>
            <a:rPr lang="en-US" dirty="0" smtClean="0">
              <a:latin typeface="Times New Roman" panose="02020603050405020304" pitchFamily="18" charset="0"/>
              <a:cs typeface="Times New Roman" panose="02020603050405020304" pitchFamily="18" charset="0"/>
            </a:rPr>
            <a:t>Hacking in the positive sense is beneficial for the hacker since s/he learns about the internals of the system, or about its flaws.</a:t>
          </a:r>
          <a:endParaRPr lang="en-US" dirty="0">
            <a:latin typeface="Times New Roman" panose="02020603050405020304" pitchFamily="18" charset="0"/>
            <a:cs typeface="Times New Roman" panose="02020603050405020304" pitchFamily="18" charset="0"/>
          </a:endParaRPr>
        </a:p>
      </dgm:t>
    </dgm:pt>
    <dgm:pt modelId="{ECBB9A5F-F864-4113-B88C-8D0322FADCEE}" type="parTrans" cxnId="{2FA2B8F9-B027-4A23-B9EF-E712B721F999}">
      <dgm:prSet/>
      <dgm:spPr/>
      <dgm:t>
        <a:bodyPr/>
        <a:lstStyle/>
        <a:p>
          <a:endParaRPr lang="en-US"/>
        </a:p>
      </dgm:t>
    </dgm:pt>
    <dgm:pt modelId="{F4295966-CB0E-4B69-8EB4-28AF44CAC666}" type="sibTrans" cxnId="{2FA2B8F9-B027-4A23-B9EF-E712B721F999}">
      <dgm:prSet/>
      <dgm:spPr/>
      <dgm:t>
        <a:bodyPr/>
        <a:lstStyle/>
        <a:p>
          <a:endParaRPr lang="en-US"/>
        </a:p>
      </dgm:t>
    </dgm:pt>
    <dgm:pt modelId="{006CDB49-1BE9-4DFC-B43A-AA86A838BC84}">
      <dgm:prSet/>
      <dgm:spPr/>
      <dgm:t>
        <a:bodyPr/>
        <a:lstStyle/>
        <a:p>
          <a:pPr rtl="0"/>
          <a:r>
            <a:rPr lang="en-US" dirty="0" smtClean="0">
              <a:latin typeface="Times New Roman" panose="02020603050405020304" pitchFamily="18" charset="0"/>
              <a:cs typeface="Times New Roman" panose="02020603050405020304" pitchFamily="18" charset="0"/>
            </a:rPr>
            <a:t>Hacking is illegal.</a:t>
          </a:r>
          <a:endParaRPr lang="en-US" dirty="0">
            <a:latin typeface="Times New Roman" panose="02020603050405020304" pitchFamily="18" charset="0"/>
            <a:cs typeface="Times New Roman" panose="02020603050405020304" pitchFamily="18" charset="0"/>
          </a:endParaRPr>
        </a:p>
      </dgm:t>
    </dgm:pt>
    <dgm:pt modelId="{2505DB94-C898-495A-9DE4-B447B1FCBC80}" type="parTrans" cxnId="{F16E0E2F-4DEC-4678-862C-6D7AA9A89906}">
      <dgm:prSet/>
      <dgm:spPr/>
      <dgm:t>
        <a:bodyPr/>
        <a:lstStyle/>
        <a:p>
          <a:endParaRPr lang="en-US"/>
        </a:p>
      </dgm:t>
    </dgm:pt>
    <dgm:pt modelId="{A22DEBBD-80A0-404F-B62E-63FB8CC24364}" type="sibTrans" cxnId="{F16E0E2F-4DEC-4678-862C-6D7AA9A89906}">
      <dgm:prSet/>
      <dgm:spPr/>
      <dgm:t>
        <a:bodyPr/>
        <a:lstStyle/>
        <a:p>
          <a:endParaRPr lang="en-US"/>
        </a:p>
      </dgm:t>
    </dgm:pt>
    <dgm:pt modelId="{E11B22DF-3018-41B0-8D4B-7CB3BFF5D402}" type="pres">
      <dgm:prSet presAssocID="{B8FE196C-A3B8-4125-A80C-F552D579C822}" presName="linear" presStyleCnt="0">
        <dgm:presLayoutVars>
          <dgm:animLvl val="lvl"/>
          <dgm:resizeHandles val="exact"/>
        </dgm:presLayoutVars>
      </dgm:prSet>
      <dgm:spPr/>
      <dgm:t>
        <a:bodyPr/>
        <a:lstStyle/>
        <a:p>
          <a:endParaRPr lang="en-US"/>
        </a:p>
      </dgm:t>
    </dgm:pt>
    <dgm:pt modelId="{28546583-9C44-4423-90B4-C6CC72660FD8}" type="pres">
      <dgm:prSet presAssocID="{15DD8C4C-F601-4B4A-B774-09C108D18B12}" presName="parentText" presStyleLbl="node1" presStyleIdx="0" presStyleCnt="3">
        <dgm:presLayoutVars>
          <dgm:chMax val="0"/>
          <dgm:bulletEnabled val="1"/>
        </dgm:presLayoutVars>
      </dgm:prSet>
      <dgm:spPr/>
      <dgm:t>
        <a:bodyPr/>
        <a:lstStyle/>
        <a:p>
          <a:endParaRPr lang="en-US"/>
        </a:p>
      </dgm:t>
    </dgm:pt>
    <dgm:pt modelId="{6990CE8B-49BC-4D72-A234-FADF9FF3BB27}" type="pres">
      <dgm:prSet presAssocID="{4EDA6CC9-7ECC-4B85-B277-B82AF7A2196F}" presName="spacer" presStyleCnt="0"/>
      <dgm:spPr/>
    </dgm:pt>
    <dgm:pt modelId="{6F135481-316C-44A8-9767-308510B29BCF}" type="pres">
      <dgm:prSet presAssocID="{88145D19-2592-40B4-A0F0-AAB0FA8C25E3}" presName="parentText" presStyleLbl="node1" presStyleIdx="1" presStyleCnt="3">
        <dgm:presLayoutVars>
          <dgm:chMax val="0"/>
          <dgm:bulletEnabled val="1"/>
        </dgm:presLayoutVars>
      </dgm:prSet>
      <dgm:spPr/>
      <dgm:t>
        <a:bodyPr/>
        <a:lstStyle/>
        <a:p>
          <a:endParaRPr lang="en-US"/>
        </a:p>
      </dgm:t>
    </dgm:pt>
    <dgm:pt modelId="{3883A271-23C0-4575-885D-7795D5ABE5B8}" type="pres">
      <dgm:prSet presAssocID="{F4295966-CB0E-4B69-8EB4-28AF44CAC666}" presName="spacer" presStyleCnt="0"/>
      <dgm:spPr/>
    </dgm:pt>
    <dgm:pt modelId="{318C1958-0C39-4562-B0ED-9898DF91CD91}" type="pres">
      <dgm:prSet presAssocID="{006CDB49-1BE9-4DFC-B43A-AA86A838BC84}" presName="parentText" presStyleLbl="node1" presStyleIdx="2" presStyleCnt="3">
        <dgm:presLayoutVars>
          <dgm:chMax val="0"/>
          <dgm:bulletEnabled val="1"/>
        </dgm:presLayoutVars>
      </dgm:prSet>
      <dgm:spPr/>
      <dgm:t>
        <a:bodyPr/>
        <a:lstStyle/>
        <a:p>
          <a:endParaRPr lang="en-US"/>
        </a:p>
      </dgm:t>
    </dgm:pt>
  </dgm:ptLst>
  <dgm:cxnLst>
    <dgm:cxn modelId="{7EF5EEC4-23E8-4872-B90D-92BA5AF5FA1F}" type="presOf" srcId="{15DD8C4C-F601-4B4A-B774-09C108D18B12}" destId="{28546583-9C44-4423-90B4-C6CC72660FD8}" srcOrd="0" destOrd="0" presId="urn:microsoft.com/office/officeart/2005/8/layout/vList2"/>
    <dgm:cxn modelId="{C4FDB58E-3EB1-453A-B946-00AB544B7565}" type="presOf" srcId="{B8FE196C-A3B8-4125-A80C-F552D579C822}" destId="{E11B22DF-3018-41B0-8D4B-7CB3BFF5D402}" srcOrd="0" destOrd="0" presId="urn:microsoft.com/office/officeart/2005/8/layout/vList2"/>
    <dgm:cxn modelId="{5D8E2BAD-9332-4B27-93EA-DCEAE54E41E2}" srcId="{B8FE196C-A3B8-4125-A80C-F552D579C822}" destId="{15DD8C4C-F601-4B4A-B774-09C108D18B12}" srcOrd="0" destOrd="0" parTransId="{5E3E4A7A-B4AD-411A-8776-AC6CF5EDB310}" sibTransId="{4EDA6CC9-7ECC-4B85-B277-B82AF7A2196F}"/>
    <dgm:cxn modelId="{DCCB6BAD-D59E-45CA-9DBE-FB275C7D28AD}" type="presOf" srcId="{88145D19-2592-40B4-A0F0-AAB0FA8C25E3}" destId="{6F135481-316C-44A8-9767-308510B29BCF}" srcOrd="0" destOrd="0" presId="urn:microsoft.com/office/officeart/2005/8/layout/vList2"/>
    <dgm:cxn modelId="{C2236148-CC6B-4B22-87DE-06CE2A40E895}" type="presOf" srcId="{006CDB49-1BE9-4DFC-B43A-AA86A838BC84}" destId="{318C1958-0C39-4562-B0ED-9898DF91CD91}" srcOrd="0" destOrd="0" presId="urn:microsoft.com/office/officeart/2005/8/layout/vList2"/>
    <dgm:cxn modelId="{F16E0E2F-4DEC-4678-862C-6D7AA9A89906}" srcId="{B8FE196C-A3B8-4125-A80C-F552D579C822}" destId="{006CDB49-1BE9-4DFC-B43A-AA86A838BC84}" srcOrd="2" destOrd="0" parTransId="{2505DB94-C898-495A-9DE4-B447B1FCBC80}" sibTransId="{A22DEBBD-80A0-404F-B62E-63FB8CC24364}"/>
    <dgm:cxn modelId="{2FA2B8F9-B027-4A23-B9EF-E712B721F999}" srcId="{B8FE196C-A3B8-4125-A80C-F552D579C822}" destId="{88145D19-2592-40B4-A0F0-AAB0FA8C25E3}" srcOrd="1" destOrd="0" parTransId="{ECBB9A5F-F864-4113-B88C-8D0322FADCEE}" sibTransId="{F4295966-CB0E-4B69-8EB4-28AF44CAC666}"/>
    <dgm:cxn modelId="{F4F1B7E9-4605-401B-9375-28456B7BE7A5}" type="presParOf" srcId="{E11B22DF-3018-41B0-8D4B-7CB3BFF5D402}" destId="{28546583-9C44-4423-90B4-C6CC72660FD8}" srcOrd="0" destOrd="0" presId="urn:microsoft.com/office/officeart/2005/8/layout/vList2"/>
    <dgm:cxn modelId="{14838B61-0DBC-47F8-9A93-565C2DE1AB53}" type="presParOf" srcId="{E11B22DF-3018-41B0-8D4B-7CB3BFF5D402}" destId="{6990CE8B-49BC-4D72-A234-FADF9FF3BB27}" srcOrd="1" destOrd="0" presId="urn:microsoft.com/office/officeart/2005/8/layout/vList2"/>
    <dgm:cxn modelId="{AF25878E-9A41-46E9-AB0D-378661887ED5}" type="presParOf" srcId="{E11B22DF-3018-41B0-8D4B-7CB3BFF5D402}" destId="{6F135481-316C-44A8-9767-308510B29BCF}" srcOrd="2" destOrd="0" presId="urn:microsoft.com/office/officeart/2005/8/layout/vList2"/>
    <dgm:cxn modelId="{FBC55103-D0FA-442F-BD80-20F7DEAF8FE8}" type="presParOf" srcId="{E11B22DF-3018-41B0-8D4B-7CB3BFF5D402}" destId="{3883A271-23C0-4575-885D-7795D5ABE5B8}" srcOrd="3" destOrd="0" presId="urn:microsoft.com/office/officeart/2005/8/layout/vList2"/>
    <dgm:cxn modelId="{67CE5704-9855-4516-8000-49574D4B9BB1}" type="presParOf" srcId="{E11B22DF-3018-41B0-8D4B-7CB3BFF5D402}" destId="{318C1958-0C39-4562-B0ED-9898DF91CD9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7CF896-5C5D-4033-995B-0C11308A994A}"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en-US"/>
        </a:p>
      </dgm:t>
    </dgm:pt>
    <dgm:pt modelId="{9F93002A-4BF7-4008-B4B5-5C8A938743E8}">
      <dgm:prSet custT="1"/>
      <dgm:spPr/>
      <dgm:t>
        <a:bodyPr/>
        <a:lstStyle/>
        <a:p>
          <a:pPr rtl="0"/>
          <a:r>
            <a:rPr lang="en-US" sz="1800" u="sng" smtClean="0">
              <a:solidFill>
                <a:srgbClr val="FF9933"/>
              </a:solidFill>
              <a:latin typeface="Times New Roman" panose="02020603050405020304" pitchFamily="18" charset="0"/>
              <a:cs typeface="Times New Roman" panose="02020603050405020304" pitchFamily="18" charset="0"/>
              <a:hlinkClick xmlns:r="http://schemas.openxmlformats.org/officeDocument/2006/relationships" r:id="rId1"/>
            </a:rPr>
            <a:t>www.trustedsec.com</a:t>
          </a:r>
          <a:r>
            <a:rPr lang="en-US" sz="1800" u="sng" smtClean="0">
              <a:solidFill>
                <a:srgbClr val="FF9933"/>
              </a:solidFill>
              <a:latin typeface="Times New Roman" panose="02020603050405020304" pitchFamily="18" charset="0"/>
              <a:cs typeface="Times New Roman" panose="02020603050405020304" pitchFamily="18" charset="0"/>
            </a:rPr>
            <a:t>.</a:t>
          </a:r>
          <a:endParaRPr lang="en-US" sz="1800">
            <a:solidFill>
              <a:srgbClr val="FF9933"/>
            </a:solidFill>
            <a:latin typeface="Times New Roman" panose="02020603050405020304" pitchFamily="18" charset="0"/>
            <a:cs typeface="Times New Roman" panose="02020603050405020304" pitchFamily="18" charset="0"/>
          </a:endParaRPr>
        </a:p>
      </dgm:t>
    </dgm:pt>
    <dgm:pt modelId="{AE9DF44A-C179-41F9-8E5F-4EE4C97133C3}" type="parTrans" cxnId="{9B8142CF-933C-494F-A699-C83EFFCD166C}">
      <dgm:prSet/>
      <dgm:spPr/>
      <dgm:t>
        <a:bodyPr/>
        <a:lstStyle/>
        <a:p>
          <a:endParaRPr lang="en-US"/>
        </a:p>
      </dgm:t>
    </dgm:pt>
    <dgm:pt modelId="{C96D81F9-033A-4937-9056-5A07C4C52D82}" type="sibTrans" cxnId="{9B8142CF-933C-494F-A699-C83EFFCD166C}">
      <dgm:prSet/>
      <dgm:spPr/>
      <dgm:t>
        <a:bodyPr/>
        <a:lstStyle/>
        <a:p>
          <a:endParaRPr lang="en-US"/>
        </a:p>
      </dgm:t>
    </dgm:pt>
    <dgm:pt modelId="{070AB8BD-E9AB-478E-8957-0274B2BB995A}">
      <dgm:prSet custT="1"/>
      <dgm:spPr/>
      <dgm:t>
        <a:bodyPr/>
        <a:lstStyle/>
        <a:p>
          <a:pPr rtl="0"/>
          <a:r>
            <a:rPr lang="en-US" sz="1800" u="sng" dirty="0" smtClean="0">
              <a:solidFill>
                <a:srgbClr val="FF9933"/>
              </a:solidFill>
              <a:latin typeface="Times New Roman" panose="02020603050405020304" pitchFamily="18" charset="0"/>
              <a:cs typeface="Times New Roman" panose="02020603050405020304" pitchFamily="18" charset="0"/>
            </a:rPr>
            <a:t>HackMag.com.</a:t>
          </a:r>
          <a:endParaRPr lang="en-US" sz="1800" dirty="0">
            <a:solidFill>
              <a:srgbClr val="FF9933"/>
            </a:solidFill>
            <a:latin typeface="Times New Roman" panose="02020603050405020304" pitchFamily="18" charset="0"/>
            <a:cs typeface="Times New Roman" panose="02020603050405020304" pitchFamily="18" charset="0"/>
          </a:endParaRPr>
        </a:p>
      </dgm:t>
    </dgm:pt>
    <dgm:pt modelId="{A780766E-D269-4D61-9560-75B0B1B7B106}" type="parTrans" cxnId="{BD3A705C-3D9E-4A2C-9E90-49510168CAB6}">
      <dgm:prSet/>
      <dgm:spPr/>
      <dgm:t>
        <a:bodyPr/>
        <a:lstStyle/>
        <a:p>
          <a:endParaRPr lang="en-US"/>
        </a:p>
      </dgm:t>
    </dgm:pt>
    <dgm:pt modelId="{1A207C08-2577-4EEF-BBC6-9B507A73AF3B}" type="sibTrans" cxnId="{BD3A705C-3D9E-4A2C-9E90-49510168CAB6}">
      <dgm:prSet/>
      <dgm:spPr/>
      <dgm:t>
        <a:bodyPr/>
        <a:lstStyle/>
        <a:p>
          <a:endParaRPr lang="en-US"/>
        </a:p>
      </dgm:t>
    </dgm:pt>
    <dgm:pt modelId="{5DDAD385-E380-41C6-A13A-B00B1B909F7A}">
      <dgm:prSet custT="1"/>
      <dgm:spPr/>
      <dgm:t>
        <a:bodyPr/>
        <a:lstStyle/>
        <a:p>
          <a:pPr rtl="0"/>
          <a:r>
            <a:rPr lang="en-US" sz="1800" u="sng" smtClean="0">
              <a:solidFill>
                <a:srgbClr val="FF9933"/>
              </a:solidFill>
              <a:latin typeface="Times New Roman" panose="02020603050405020304" pitchFamily="18" charset="0"/>
              <a:cs typeface="Times New Roman" panose="02020603050405020304" pitchFamily="18" charset="0"/>
            </a:rPr>
            <a:t>Null-byte.wonderhowto.com.</a:t>
          </a:r>
          <a:endParaRPr lang="en-US" sz="1800">
            <a:solidFill>
              <a:srgbClr val="FF9933"/>
            </a:solidFill>
            <a:latin typeface="Times New Roman" panose="02020603050405020304" pitchFamily="18" charset="0"/>
            <a:cs typeface="Times New Roman" panose="02020603050405020304" pitchFamily="18" charset="0"/>
          </a:endParaRPr>
        </a:p>
      </dgm:t>
    </dgm:pt>
    <dgm:pt modelId="{233E8BF7-ECC8-465D-AC90-364DA885C722}" type="parTrans" cxnId="{5F5CE609-6762-4591-B0E8-AD3E9CE681D8}">
      <dgm:prSet/>
      <dgm:spPr/>
      <dgm:t>
        <a:bodyPr/>
        <a:lstStyle/>
        <a:p>
          <a:endParaRPr lang="en-US"/>
        </a:p>
      </dgm:t>
    </dgm:pt>
    <dgm:pt modelId="{F59BEAFB-FDEE-4874-8266-282015107B25}" type="sibTrans" cxnId="{5F5CE609-6762-4591-B0E8-AD3E9CE681D8}">
      <dgm:prSet/>
      <dgm:spPr/>
      <dgm:t>
        <a:bodyPr/>
        <a:lstStyle/>
        <a:p>
          <a:endParaRPr lang="en-US"/>
        </a:p>
      </dgm:t>
    </dgm:pt>
    <dgm:pt modelId="{D6666931-E1DF-4BE8-ADFE-B11325BBC960}">
      <dgm:prSet custT="1"/>
      <dgm:spPr/>
      <dgm:t>
        <a:bodyPr/>
        <a:lstStyle/>
        <a:p>
          <a:pPr rtl="0"/>
          <a:r>
            <a:rPr lang="en-US" sz="1800" u="sng" smtClean="0">
              <a:solidFill>
                <a:srgbClr val="FF9933"/>
              </a:solidFill>
              <a:latin typeface="Times New Roman" panose="02020603050405020304" pitchFamily="18" charset="0"/>
              <a:cs typeface="Times New Roman" panose="02020603050405020304" pitchFamily="18" charset="0"/>
              <a:hlinkClick xmlns:r="http://schemas.openxmlformats.org/officeDocument/2006/relationships" r:id="rId2"/>
            </a:rPr>
            <a:t>www.youtube.com/watch?v=xr0Q6JRBXD4</a:t>
          </a:r>
          <a:endParaRPr lang="en-US" sz="1800">
            <a:solidFill>
              <a:srgbClr val="FF9933"/>
            </a:solidFill>
            <a:latin typeface="Times New Roman" panose="02020603050405020304" pitchFamily="18" charset="0"/>
            <a:cs typeface="Times New Roman" panose="02020603050405020304" pitchFamily="18" charset="0"/>
          </a:endParaRPr>
        </a:p>
      </dgm:t>
    </dgm:pt>
    <dgm:pt modelId="{83411374-358F-4CD6-B026-D5F5EA28DB3A}" type="parTrans" cxnId="{5C9A740E-B6DB-42CC-84B7-E8B07AEBD2E9}">
      <dgm:prSet/>
      <dgm:spPr/>
      <dgm:t>
        <a:bodyPr/>
        <a:lstStyle/>
        <a:p>
          <a:endParaRPr lang="en-US"/>
        </a:p>
      </dgm:t>
    </dgm:pt>
    <dgm:pt modelId="{50DB43DA-7D20-42D6-968B-9D2B8AF8C0E8}" type="sibTrans" cxnId="{5C9A740E-B6DB-42CC-84B7-E8B07AEBD2E9}">
      <dgm:prSet/>
      <dgm:spPr/>
      <dgm:t>
        <a:bodyPr/>
        <a:lstStyle/>
        <a:p>
          <a:endParaRPr lang="en-US"/>
        </a:p>
      </dgm:t>
    </dgm:pt>
    <dgm:pt modelId="{B996E5A6-80A4-4F31-AA7E-4AD418937430}">
      <dgm:prSet custT="1"/>
      <dgm:spPr/>
      <dgm:t>
        <a:bodyPr/>
        <a:lstStyle/>
        <a:p>
          <a:pPr rtl="0"/>
          <a:r>
            <a:rPr lang="en-US" sz="1800" u="sng" smtClean="0">
              <a:solidFill>
                <a:srgbClr val="FF9933"/>
              </a:solidFill>
              <a:latin typeface="Times New Roman" panose="02020603050405020304" pitchFamily="18" charset="0"/>
              <a:cs typeface="Times New Roman" panose="02020603050405020304" pitchFamily="18" charset="0"/>
            </a:rPr>
            <a:t>http://www.christophertruncer.com</a:t>
          </a:r>
          <a:endParaRPr lang="en-US" sz="1800">
            <a:solidFill>
              <a:srgbClr val="FF9933"/>
            </a:solidFill>
            <a:latin typeface="Times New Roman" panose="02020603050405020304" pitchFamily="18" charset="0"/>
            <a:cs typeface="Times New Roman" panose="02020603050405020304" pitchFamily="18" charset="0"/>
          </a:endParaRPr>
        </a:p>
      </dgm:t>
    </dgm:pt>
    <dgm:pt modelId="{04E28658-6230-41DA-9661-5A5CCBF777E2}" type="parTrans" cxnId="{BE22CEF7-F60D-4054-9903-750DED8A8814}">
      <dgm:prSet/>
      <dgm:spPr/>
      <dgm:t>
        <a:bodyPr/>
        <a:lstStyle/>
        <a:p>
          <a:endParaRPr lang="en-US"/>
        </a:p>
      </dgm:t>
    </dgm:pt>
    <dgm:pt modelId="{CAD4B1AD-F264-43DA-A36B-45381EF450EE}" type="sibTrans" cxnId="{BE22CEF7-F60D-4054-9903-750DED8A8814}">
      <dgm:prSet/>
      <dgm:spPr/>
      <dgm:t>
        <a:bodyPr/>
        <a:lstStyle/>
        <a:p>
          <a:endParaRPr lang="en-US"/>
        </a:p>
      </dgm:t>
    </dgm:pt>
    <dgm:pt modelId="{7BF04C74-5F21-40DA-9F39-AEADA32108B9}">
      <dgm:prSet custT="1"/>
      <dgm:spPr/>
      <dgm:t>
        <a:bodyPr/>
        <a:lstStyle/>
        <a:p>
          <a:pPr rtl="0"/>
          <a:r>
            <a:rPr lang="en-US" sz="1800" u="sng" smtClean="0">
              <a:solidFill>
                <a:srgbClr val="FF9933"/>
              </a:solidFill>
              <a:latin typeface="Times New Roman" panose="02020603050405020304" pitchFamily="18" charset="0"/>
              <a:cs typeface="Times New Roman" panose="02020603050405020304" pitchFamily="18" charset="0"/>
              <a:hlinkClick xmlns:r="http://schemas.openxmlformats.org/officeDocument/2006/relationships" r:id="rId3"/>
            </a:rPr>
            <a:t>http://www.thesecurityblogger.com</a:t>
          </a:r>
          <a:endParaRPr lang="en-US" sz="1800">
            <a:solidFill>
              <a:srgbClr val="FF9933"/>
            </a:solidFill>
            <a:latin typeface="Times New Roman" panose="02020603050405020304" pitchFamily="18" charset="0"/>
            <a:cs typeface="Times New Roman" panose="02020603050405020304" pitchFamily="18" charset="0"/>
          </a:endParaRPr>
        </a:p>
      </dgm:t>
    </dgm:pt>
    <dgm:pt modelId="{DA0A9A8B-2F4E-4CD6-B115-EC409994D855}" type="parTrans" cxnId="{621BC00A-16DA-475F-B28E-1E42EAA4BE91}">
      <dgm:prSet/>
      <dgm:spPr/>
      <dgm:t>
        <a:bodyPr/>
        <a:lstStyle/>
        <a:p>
          <a:endParaRPr lang="en-US"/>
        </a:p>
      </dgm:t>
    </dgm:pt>
    <dgm:pt modelId="{BBAAF673-8819-4DD5-B779-C608074AF59D}" type="sibTrans" cxnId="{621BC00A-16DA-475F-B28E-1E42EAA4BE91}">
      <dgm:prSet/>
      <dgm:spPr/>
      <dgm:t>
        <a:bodyPr/>
        <a:lstStyle/>
        <a:p>
          <a:endParaRPr lang="en-US"/>
        </a:p>
      </dgm:t>
    </dgm:pt>
    <dgm:pt modelId="{ADF0E38B-AF88-4AC8-9DB3-3A4E9E96D107}">
      <dgm:prSet custT="1"/>
      <dgm:spPr/>
      <dgm:t>
        <a:bodyPr/>
        <a:lstStyle/>
        <a:p>
          <a:pPr rtl="0"/>
          <a:r>
            <a:rPr lang="en-US" sz="1800" u="sng" smtClean="0">
              <a:solidFill>
                <a:srgbClr val="FF9933"/>
              </a:solidFill>
              <a:latin typeface="Times New Roman" panose="02020603050405020304" pitchFamily="18" charset="0"/>
              <a:cs typeface="Times New Roman" panose="02020603050405020304" pitchFamily="18" charset="0"/>
              <a:hlinkClick xmlns:r="http://schemas.openxmlformats.org/officeDocument/2006/relationships" r:id="rId4"/>
            </a:rPr>
            <a:t>https://cyberarms.wordpress.com</a:t>
          </a:r>
          <a:endParaRPr lang="en-US" sz="1800">
            <a:solidFill>
              <a:srgbClr val="FF9933"/>
            </a:solidFill>
            <a:latin typeface="Times New Roman" panose="02020603050405020304" pitchFamily="18" charset="0"/>
            <a:cs typeface="Times New Roman" panose="02020603050405020304" pitchFamily="18" charset="0"/>
          </a:endParaRPr>
        </a:p>
      </dgm:t>
    </dgm:pt>
    <dgm:pt modelId="{80CAE7B6-2BE0-4CA2-B50B-68BBD23ABC8B}" type="parTrans" cxnId="{8AFA2647-6F43-48ED-8EAD-BB9902BC7F69}">
      <dgm:prSet/>
      <dgm:spPr/>
      <dgm:t>
        <a:bodyPr/>
        <a:lstStyle/>
        <a:p>
          <a:endParaRPr lang="en-US"/>
        </a:p>
      </dgm:t>
    </dgm:pt>
    <dgm:pt modelId="{0EDCF254-9DDA-4102-8041-3B05C9273396}" type="sibTrans" cxnId="{8AFA2647-6F43-48ED-8EAD-BB9902BC7F69}">
      <dgm:prSet/>
      <dgm:spPr/>
      <dgm:t>
        <a:bodyPr/>
        <a:lstStyle/>
        <a:p>
          <a:endParaRPr lang="en-US"/>
        </a:p>
      </dgm:t>
    </dgm:pt>
    <dgm:pt modelId="{17D8F21F-99D5-44F6-B54B-C2BEEFD47C4E}">
      <dgm:prSet custT="1"/>
      <dgm:spPr/>
      <dgm:t>
        <a:bodyPr/>
        <a:lstStyle/>
        <a:p>
          <a:pPr rtl="0"/>
          <a:r>
            <a:rPr lang="en-US" sz="1800" u="sng" smtClean="0">
              <a:solidFill>
                <a:srgbClr val="FF9933"/>
              </a:solidFill>
              <a:latin typeface="Times New Roman" panose="02020603050405020304" pitchFamily="18" charset="0"/>
              <a:cs typeface="Times New Roman" panose="02020603050405020304" pitchFamily="18" charset="0"/>
              <a:hlinkClick xmlns:r="http://schemas.openxmlformats.org/officeDocument/2006/relationships" r:id="rId5"/>
            </a:rPr>
            <a:t>https://sathisharthars.com</a:t>
          </a:r>
          <a:endParaRPr lang="en-US" sz="1800">
            <a:solidFill>
              <a:srgbClr val="FF9933"/>
            </a:solidFill>
            <a:latin typeface="Times New Roman" panose="02020603050405020304" pitchFamily="18" charset="0"/>
            <a:cs typeface="Times New Roman" panose="02020603050405020304" pitchFamily="18" charset="0"/>
          </a:endParaRPr>
        </a:p>
      </dgm:t>
    </dgm:pt>
    <dgm:pt modelId="{CFC1766F-9C06-4C98-B175-732C2DE8291A}" type="parTrans" cxnId="{A0B03D41-BFE2-46BB-935B-0CB28FB04B65}">
      <dgm:prSet/>
      <dgm:spPr/>
      <dgm:t>
        <a:bodyPr/>
        <a:lstStyle/>
        <a:p>
          <a:endParaRPr lang="en-US"/>
        </a:p>
      </dgm:t>
    </dgm:pt>
    <dgm:pt modelId="{E72D0B8A-0667-432A-9F93-3B0878DEF521}" type="sibTrans" cxnId="{A0B03D41-BFE2-46BB-935B-0CB28FB04B65}">
      <dgm:prSet/>
      <dgm:spPr/>
      <dgm:t>
        <a:bodyPr/>
        <a:lstStyle/>
        <a:p>
          <a:endParaRPr lang="en-US"/>
        </a:p>
      </dgm:t>
    </dgm:pt>
    <dgm:pt modelId="{4EDE8D44-EF74-4931-98D8-8E0CC08904B5}" type="pres">
      <dgm:prSet presAssocID="{A97CF896-5C5D-4033-995B-0C11308A994A}" presName="linearFlow" presStyleCnt="0">
        <dgm:presLayoutVars>
          <dgm:dir/>
          <dgm:resizeHandles val="exact"/>
        </dgm:presLayoutVars>
      </dgm:prSet>
      <dgm:spPr/>
      <dgm:t>
        <a:bodyPr/>
        <a:lstStyle/>
        <a:p>
          <a:endParaRPr lang="en-US"/>
        </a:p>
      </dgm:t>
    </dgm:pt>
    <dgm:pt modelId="{7D5C94E8-C19A-40EA-A23E-80E404AFCA45}" type="pres">
      <dgm:prSet presAssocID="{9F93002A-4BF7-4008-B4B5-5C8A938743E8}" presName="composite" presStyleCnt="0"/>
      <dgm:spPr/>
    </dgm:pt>
    <dgm:pt modelId="{F497ED70-91EA-48A9-8966-2990311ED051}" type="pres">
      <dgm:prSet presAssocID="{9F93002A-4BF7-4008-B4B5-5C8A938743E8}" presName="imgShp" presStyleLbl="fgImgPlace1" presStyleIdx="0" presStyleCnt="8"/>
      <dgm:spPr/>
    </dgm:pt>
    <dgm:pt modelId="{0BC81F2A-BFB7-49C7-98BF-617809C1B1E1}" type="pres">
      <dgm:prSet presAssocID="{9F93002A-4BF7-4008-B4B5-5C8A938743E8}" presName="txShp" presStyleLbl="node1" presStyleIdx="0" presStyleCnt="8">
        <dgm:presLayoutVars>
          <dgm:bulletEnabled val="1"/>
        </dgm:presLayoutVars>
      </dgm:prSet>
      <dgm:spPr/>
      <dgm:t>
        <a:bodyPr/>
        <a:lstStyle/>
        <a:p>
          <a:endParaRPr lang="en-US"/>
        </a:p>
      </dgm:t>
    </dgm:pt>
    <dgm:pt modelId="{050CA7E2-C91C-433B-A309-39AF415B16BF}" type="pres">
      <dgm:prSet presAssocID="{C96D81F9-033A-4937-9056-5A07C4C52D82}" presName="spacing" presStyleCnt="0"/>
      <dgm:spPr/>
    </dgm:pt>
    <dgm:pt modelId="{40D1CC22-E628-4631-9EBB-434BFA76A0BE}" type="pres">
      <dgm:prSet presAssocID="{070AB8BD-E9AB-478E-8957-0274B2BB995A}" presName="composite" presStyleCnt="0"/>
      <dgm:spPr/>
    </dgm:pt>
    <dgm:pt modelId="{7B707E38-4081-4D50-9426-A9D366017BBD}" type="pres">
      <dgm:prSet presAssocID="{070AB8BD-E9AB-478E-8957-0274B2BB995A}" presName="imgShp" presStyleLbl="fgImgPlace1" presStyleIdx="1" presStyleCnt="8"/>
      <dgm:spPr/>
    </dgm:pt>
    <dgm:pt modelId="{6E7C575F-DC9E-4E34-8655-2F9DC9FB79A0}" type="pres">
      <dgm:prSet presAssocID="{070AB8BD-E9AB-478E-8957-0274B2BB995A}" presName="txShp" presStyleLbl="node1" presStyleIdx="1" presStyleCnt="8">
        <dgm:presLayoutVars>
          <dgm:bulletEnabled val="1"/>
        </dgm:presLayoutVars>
      </dgm:prSet>
      <dgm:spPr/>
      <dgm:t>
        <a:bodyPr/>
        <a:lstStyle/>
        <a:p>
          <a:endParaRPr lang="en-US"/>
        </a:p>
      </dgm:t>
    </dgm:pt>
    <dgm:pt modelId="{EDCD09B4-4CE9-425A-9616-0F86CF84E837}" type="pres">
      <dgm:prSet presAssocID="{1A207C08-2577-4EEF-BBC6-9B507A73AF3B}" presName="spacing" presStyleCnt="0"/>
      <dgm:spPr/>
    </dgm:pt>
    <dgm:pt modelId="{673DAE57-2E4F-46CE-B022-F4CF76B598BA}" type="pres">
      <dgm:prSet presAssocID="{5DDAD385-E380-41C6-A13A-B00B1B909F7A}" presName="composite" presStyleCnt="0"/>
      <dgm:spPr/>
    </dgm:pt>
    <dgm:pt modelId="{B3741B0D-C30A-4DF0-B315-75F63AC97C75}" type="pres">
      <dgm:prSet presAssocID="{5DDAD385-E380-41C6-A13A-B00B1B909F7A}" presName="imgShp" presStyleLbl="fgImgPlace1" presStyleIdx="2" presStyleCnt="8"/>
      <dgm:spPr/>
    </dgm:pt>
    <dgm:pt modelId="{54F4C539-2690-4BC8-B286-62077C77F5A0}" type="pres">
      <dgm:prSet presAssocID="{5DDAD385-E380-41C6-A13A-B00B1B909F7A}" presName="txShp" presStyleLbl="node1" presStyleIdx="2" presStyleCnt="8">
        <dgm:presLayoutVars>
          <dgm:bulletEnabled val="1"/>
        </dgm:presLayoutVars>
      </dgm:prSet>
      <dgm:spPr/>
      <dgm:t>
        <a:bodyPr/>
        <a:lstStyle/>
        <a:p>
          <a:endParaRPr lang="en-US"/>
        </a:p>
      </dgm:t>
    </dgm:pt>
    <dgm:pt modelId="{3652BD41-B86E-492A-A263-5BDAE85F532E}" type="pres">
      <dgm:prSet presAssocID="{F59BEAFB-FDEE-4874-8266-282015107B25}" presName="spacing" presStyleCnt="0"/>
      <dgm:spPr/>
    </dgm:pt>
    <dgm:pt modelId="{E53D51C8-7F05-4167-9C75-C6C183F8F5A9}" type="pres">
      <dgm:prSet presAssocID="{D6666931-E1DF-4BE8-ADFE-B11325BBC960}" presName="composite" presStyleCnt="0"/>
      <dgm:spPr/>
    </dgm:pt>
    <dgm:pt modelId="{32B588EE-0B49-4A2F-8537-30CD3EE32846}" type="pres">
      <dgm:prSet presAssocID="{D6666931-E1DF-4BE8-ADFE-B11325BBC960}" presName="imgShp" presStyleLbl="fgImgPlace1" presStyleIdx="3" presStyleCnt="8"/>
      <dgm:spPr/>
    </dgm:pt>
    <dgm:pt modelId="{EEEDF909-A9F3-4221-BD85-AAB79306C73A}" type="pres">
      <dgm:prSet presAssocID="{D6666931-E1DF-4BE8-ADFE-B11325BBC960}" presName="txShp" presStyleLbl="node1" presStyleIdx="3" presStyleCnt="8">
        <dgm:presLayoutVars>
          <dgm:bulletEnabled val="1"/>
        </dgm:presLayoutVars>
      </dgm:prSet>
      <dgm:spPr/>
      <dgm:t>
        <a:bodyPr/>
        <a:lstStyle/>
        <a:p>
          <a:endParaRPr lang="en-US"/>
        </a:p>
      </dgm:t>
    </dgm:pt>
    <dgm:pt modelId="{F01AEE68-B967-4DD3-8BCA-935A58AE55F1}" type="pres">
      <dgm:prSet presAssocID="{50DB43DA-7D20-42D6-968B-9D2B8AF8C0E8}" presName="spacing" presStyleCnt="0"/>
      <dgm:spPr/>
    </dgm:pt>
    <dgm:pt modelId="{C007F90C-A9C8-4000-B371-D0824F6785F8}" type="pres">
      <dgm:prSet presAssocID="{B996E5A6-80A4-4F31-AA7E-4AD418937430}" presName="composite" presStyleCnt="0"/>
      <dgm:spPr/>
    </dgm:pt>
    <dgm:pt modelId="{C54E4771-EFC6-45AF-ACBC-8A515211F35D}" type="pres">
      <dgm:prSet presAssocID="{B996E5A6-80A4-4F31-AA7E-4AD418937430}" presName="imgShp" presStyleLbl="fgImgPlace1" presStyleIdx="4" presStyleCnt="8"/>
      <dgm:spPr/>
    </dgm:pt>
    <dgm:pt modelId="{F2D5740A-CA7C-4CE5-9C36-CA2F06505E85}" type="pres">
      <dgm:prSet presAssocID="{B996E5A6-80A4-4F31-AA7E-4AD418937430}" presName="txShp" presStyleLbl="node1" presStyleIdx="4" presStyleCnt="8">
        <dgm:presLayoutVars>
          <dgm:bulletEnabled val="1"/>
        </dgm:presLayoutVars>
      </dgm:prSet>
      <dgm:spPr/>
      <dgm:t>
        <a:bodyPr/>
        <a:lstStyle/>
        <a:p>
          <a:endParaRPr lang="en-US"/>
        </a:p>
      </dgm:t>
    </dgm:pt>
    <dgm:pt modelId="{A4775754-BD07-442C-9273-37D3198FB6AA}" type="pres">
      <dgm:prSet presAssocID="{CAD4B1AD-F264-43DA-A36B-45381EF450EE}" presName="spacing" presStyleCnt="0"/>
      <dgm:spPr/>
    </dgm:pt>
    <dgm:pt modelId="{08FD644F-99F1-4686-A8C5-D3FB91591AF1}" type="pres">
      <dgm:prSet presAssocID="{7BF04C74-5F21-40DA-9F39-AEADA32108B9}" presName="composite" presStyleCnt="0"/>
      <dgm:spPr/>
    </dgm:pt>
    <dgm:pt modelId="{7C1245F4-62B6-43B6-9530-740B738C09D9}" type="pres">
      <dgm:prSet presAssocID="{7BF04C74-5F21-40DA-9F39-AEADA32108B9}" presName="imgShp" presStyleLbl="fgImgPlace1" presStyleIdx="5" presStyleCnt="8"/>
      <dgm:spPr/>
    </dgm:pt>
    <dgm:pt modelId="{A137BFC8-D1EE-46A1-8A22-5C36DA752C0A}" type="pres">
      <dgm:prSet presAssocID="{7BF04C74-5F21-40DA-9F39-AEADA32108B9}" presName="txShp" presStyleLbl="node1" presStyleIdx="5" presStyleCnt="8">
        <dgm:presLayoutVars>
          <dgm:bulletEnabled val="1"/>
        </dgm:presLayoutVars>
      </dgm:prSet>
      <dgm:spPr/>
      <dgm:t>
        <a:bodyPr/>
        <a:lstStyle/>
        <a:p>
          <a:endParaRPr lang="en-US"/>
        </a:p>
      </dgm:t>
    </dgm:pt>
    <dgm:pt modelId="{6FC15E6C-F849-4D46-84B5-042D35B1E9BB}" type="pres">
      <dgm:prSet presAssocID="{BBAAF673-8819-4DD5-B779-C608074AF59D}" presName="spacing" presStyleCnt="0"/>
      <dgm:spPr/>
    </dgm:pt>
    <dgm:pt modelId="{7B89E529-C946-4E58-A364-8B1A5D8F4A06}" type="pres">
      <dgm:prSet presAssocID="{ADF0E38B-AF88-4AC8-9DB3-3A4E9E96D107}" presName="composite" presStyleCnt="0"/>
      <dgm:spPr/>
    </dgm:pt>
    <dgm:pt modelId="{13D252D2-39D4-42A9-9D18-18D3E18CB9DB}" type="pres">
      <dgm:prSet presAssocID="{ADF0E38B-AF88-4AC8-9DB3-3A4E9E96D107}" presName="imgShp" presStyleLbl="fgImgPlace1" presStyleIdx="6" presStyleCnt="8"/>
      <dgm:spPr/>
    </dgm:pt>
    <dgm:pt modelId="{70FE6E4F-772F-4553-819C-DA49CDE9756D}" type="pres">
      <dgm:prSet presAssocID="{ADF0E38B-AF88-4AC8-9DB3-3A4E9E96D107}" presName="txShp" presStyleLbl="node1" presStyleIdx="6" presStyleCnt="8">
        <dgm:presLayoutVars>
          <dgm:bulletEnabled val="1"/>
        </dgm:presLayoutVars>
      </dgm:prSet>
      <dgm:spPr/>
      <dgm:t>
        <a:bodyPr/>
        <a:lstStyle/>
        <a:p>
          <a:endParaRPr lang="en-US"/>
        </a:p>
      </dgm:t>
    </dgm:pt>
    <dgm:pt modelId="{4443C2B5-2351-4457-B3A2-21B78E030836}" type="pres">
      <dgm:prSet presAssocID="{0EDCF254-9DDA-4102-8041-3B05C9273396}" presName="spacing" presStyleCnt="0"/>
      <dgm:spPr/>
    </dgm:pt>
    <dgm:pt modelId="{6E851A90-9692-4790-A6AD-ABF6B68F1E59}" type="pres">
      <dgm:prSet presAssocID="{17D8F21F-99D5-44F6-B54B-C2BEEFD47C4E}" presName="composite" presStyleCnt="0"/>
      <dgm:spPr/>
    </dgm:pt>
    <dgm:pt modelId="{FDDF881A-72F3-4454-9CCF-D6183133E502}" type="pres">
      <dgm:prSet presAssocID="{17D8F21F-99D5-44F6-B54B-C2BEEFD47C4E}" presName="imgShp" presStyleLbl="fgImgPlace1" presStyleIdx="7" presStyleCnt="8"/>
      <dgm:spPr/>
    </dgm:pt>
    <dgm:pt modelId="{8FC87D75-115D-48EF-9529-382E473FCFA2}" type="pres">
      <dgm:prSet presAssocID="{17D8F21F-99D5-44F6-B54B-C2BEEFD47C4E}" presName="txShp" presStyleLbl="node1" presStyleIdx="7" presStyleCnt="8">
        <dgm:presLayoutVars>
          <dgm:bulletEnabled val="1"/>
        </dgm:presLayoutVars>
      </dgm:prSet>
      <dgm:spPr/>
      <dgm:t>
        <a:bodyPr/>
        <a:lstStyle/>
        <a:p>
          <a:endParaRPr lang="en-US"/>
        </a:p>
      </dgm:t>
    </dgm:pt>
  </dgm:ptLst>
  <dgm:cxnLst>
    <dgm:cxn modelId="{5C9A740E-B6DB-42CC-84B7-E8B07AEBD2E9}" srcId="{A97CF896-5C5D-4033-995B-0C11308A994A}" destId="{D6666931-E1DF-4BE8-ADFE-B11325BBC960}" srcOrd="3" destOrd="0" parTransId="{83411374-358F-4CD6-B026-D5F5EA28DB3A}" sibTransId="{50DB43DA-7D20-42D6-968B-9D2B8AF8C0E8}"/>
    <dgm:cxn modelId="{BD3A705C-3D9E-4A2C-9E90-49510168CAB6}" srcId="{A97CF896-5C5D-4033-995B-0C11308A994A}" destId="{070AB8BD-E9AB-478E-8957-0274B2BB995A}" srcOrd="1" destOrd="0" parTransId="{A780766E-D269-4D61-9560-75B0B1B7B106}" sibTransId="{1A207C08-2577-4EEF-BBC6-9B507A73AF3B}"/>
    <dgm:cxn modelId="{0AC58D62-97F0-4381-8890-A112D53241E0}" type="presOf" srcId="{B996E5A6-80A4-4F31-AA7E-4AD418937430}" destId="{F2D5740A-CA7C-4CE5-9C36-CA2F06505E85}" srcOrd="0" destOrd="0" presId="urn:microsoft.com/office/officeart/2005/8/layout/vList3"/>
    <dgm:cxn modelId="{3C02FF5A-E581-4CD9-958B-A2C57BDEFEAC}" type="presOf" srcId="{17D8F21F-99D5-44F6-B54B-C2BEEFD47C4E}" destId="{8FC87D75-115D-48EF-9529-382E473FCFA2}" srcOrd="0" destOrd="0" presId="urn:microsoft.com/office/officeart/2005/8/layout/vList3"/>
    <dgm:cxn modelId="{A0B03D41-BFE2-46BB-935B-0CB28FB04B65}" srcId="{A97CF896-5C5D-4033-995B-0C11308A994A}" destId="{17D8F21F-99D5-44F6-B54B-C2BEEFD47C4E}" srcOrd="7" destOrd="0" parTransId="{CFC1766F-9C06-4C98-B175-732C2DE8291A}" sibTransId="{E72D0B8A-0667-432A-9F93-3B0878DEF521}"/>
    <dgm:cxn modelId="{6503F5B8-0EFD-40E3-A85B-471138D27421}" type="presOf" srcId="{070AB8BD-E9AB-478E-8957-0274B2BB995A}" destId="{6E7C575F-DC9E-4E34-8655-2F9DC9FB79A0}" srcOrd="0" destOrd="0" presId="urn:microsoft.com/office/officeart/2005/8/layout/vList3"/>
    <dgm:cxn modelId="{F18FBA99-E3EE-411C-8BB4-CC6530F0A226}" type="presOf" srcId="{5DDAD385-E380-41C6-A13A-B00B1B909F7A}" destId="{54F4C539-2690-4BC8-B286-62077C77F5A0}" srcOrd="0" destOrd="0" presId="urn:microsoft.com/office/officeart/2005/8/layout/vList3"/>
    <dgm:cxn modelId="{5F5CE609-6762-4591-B0E8-AD3E9CE681D8}" srcId="{A97CF896-5C5D-4033-995B-0C11308A994A}" destId="{5DDAD385-E380-41C6-A13A-B00B1B909F7A}" srcOrd="2" destOrd="0" parTransId="{233E8BF7-ECC8-465D-AC90-364DA885C722}" sibTransId="{F59BEAFB-FDEE-4874-8266-282015107B25}"/>
    <dgm:cxn modelId="{55B50C7E-ED97-4AA1-9E6B-5239FB7ED8AD}" type="presOf" srcId="{D6666931-E1DF-4BE8-ADFE-B11325BBC960}" destId="{EEEDF909-A9F3-4221-BD85-AAB79306C73A}" srcOrd="0" destOrd="0" presId="urn:microsoft.com/office/officeart/2005/8/layout/vList3"/>
    <dgm:cxn modelId="{8AFA2647-6F43-48ED-8EAD-BB9902BC7F69}" srcId="{A97CF896-5C5D-4033-995B-0C11308A994A}" destId="{ADF0E38B-AF88-4AC8-9DB3-3A4E9E96D107}" srcOrd="6" destOrd="0" parTransId="{80CAE7B6-2BE0-4CA2-B50B-68BBD23ABC8B}" sibTransId="{0EDCF254-9DDA-4102-8041-3B05C9273396}"/>
    <dgm:cxn modelId="{F7A3F16D-78A4-4369-B9AB-84D6B1970BFC}" type="presOf" srcId="{ADF0E38B-AF88-4AC8-9DB3-3A4E9E96D107}" destId="{70FE6E4F-772F-4553-819C-DA49CDE9756D}" srcOrd="0" destOrd="0" presId="urn:microsoft.com/office/officeart/2005/8/layout/vList3"/>
    <dgm:cxn modelId="{621BC00A-16DA-475F-B28E-1E42EAA4BE91}" srcId="{A97CF896-5C5D-4033-995B-0C11308A994A}" destId="{7BF04C74-5F21-40DA-9F39-AEADA32108B9}" srcOrd="5" destOrd="0" parTransId="{DA0A9A8B-2F4E-4CD6-B115-EC409994D855}" sibTransId="{BBAAF673-8819-4DD5-B779-C608074AF59D}"/>
    <dgm:cxn modelId="{30666E06-1B34-455D-9B49-62FB401D8255}" type="presOf" srcId="{A97CF896-5C5D-4033-995B-0C11308A994A}" destId="{4EDE8D44-EF74-4931-98D8-8E0CC08904B5}" srcOrd="0" destOrd="0" presId="urn:microsoft.com/office/officeart/2005/8/layout/vList3"/>
    <dgm:cxn modelId="{8C5BEF8F-9015-4876-93A6-EAA0170165D8}" type="presOf" srcId="{7BF04C74-5F21-40DA-9F39-AEADA32108B9}" destId="{A137BFC8-D1EE-46A1-8A22-5C36DA752C0A}" srcOrd="0" destOrd="0" presId="urn:microsoft.com/office/officeart/2005/8/layout/vList3"/>
    <dgm:cxn modelId="{C6E930DF-BE32-4851-8883-BD41D58633DD}" type="presOf" srcId="{9F93002A-4BF7-4008-B4B5-5C8A938743E8}" destId="{0BC81F2A-BFB7-49C7-98BF-617809C1B1E1}" srcOrd="0" destOrd="0" presId="urn:microsoft.com/office/officeart/2005/8/layout/vList3"/>
    <dgm:cxn modelId="{9B8142CF-933C-494F-A699-C83EFFCD166C}" srcId="{A97CF896-5C5D-4033-995B-0C11308A994A}" destId="{9F93002A-4BF7-4008-B4B5-5C8A938743E8}" srcOrd="0" destOrd="0" parTransId="{AE9DF44A-C179-41F9-8E5F-4EE4C97133C3}" sibTransId="{C96D81F9-033A-4937-9056-5A07C4C52D82}"/>
    <dgm:cxn modelId="{BE22CEF7-F60D-4054-9903-750DED8A8814}" srcId="{A97CF896-5C5D-4033-995B-0C11308A994A}" destId="{B996E5A6-80A4-4F31-AA7E-4AD418937430}" srcOrd="4" destOrd="0" parTransId="{04E28658-6230-41DA-9661-5A5CCBF777E2}" sibTransId="{CAD4B1AD-F264-43DA-A36B-45381EF450EE}"/>
    <dgm:cxn modelId="{77BFC831-3C8C-459F-896C-3F00638CC8CC}" type="presParOf" srcId="{4EDE8D44-EF74-4931-98D8-8E0CC08904B5}" destId="{7D5C94E8-C19A-40EA-A23E-80E404AFCA45}" srcOrd="0" destOrd="0" presId="urn:microsoft.com/office/officeart/2005/8/layout/vList3"/>
    <dgm:cxn modelId="{81337A33-AE30-4677-9B60-DB730101A8DC}" type="presParOf" srcId="{7D5C94E8-C19A-40EA-A23E-80E404AFCA45}" destId="{F497ED70-91EA-48A9-8966-2990311ED051}" srcOrd="0" destOrd="0" presId="urn:microsoft.com/office/officeart/2005/8/layout/vList3"/>
    <dgm:cxn modelId="{D282B62D-B635-4C1B-BB6B-42FFE0B455EA}" type="presParOf" srcId="{7D5C94E8-C19A-40EA-A23E-80E404AFCA45}" destId="{0BC81F2A-BFB7-49C7-98BF-617809C1B1E1}" srcOrd="1" destOrd="0" presId="urn:microsoft.com/office/officeart/2005/8/layout/vList3"/>
    <dgm:cxn modelId="{D7C249DF-08BD-4F00-937D-A441EC7AA73D}" type="presParOf" srcId="{4EDE8D44-EF74-4931-98D8-8E0CC08904B5}" destId="{050CA7E2-C91C-433B-A309-39AF415B16BF}" srcOrd="1" destOrd="0" presId="urn:microsoft.com/office/officeart/2005/8/layout/vList3"/>
    <dgm:cxn modelId="{C4F6C4F8-3B41-451D-A300-30EB6C0A1DA8}" type="presParOf" srcId="{4EDE8D44-EF74-4931-98D8-8E0CC08904B5}" destId="{40D1CC22-E628-4631-9EBB-434BFA76A0BE}" srcOrd="2" destOrd="0" presId="urn:microsoft.com/office/officeart/2005/8/layout/vList3"/>
    <dgm:cxn modelId="{7F259E24-B2BE-4E98-B0B0-25FC276D9D69}" type="presParOf" srcId="{40D1CC22-E628-4631-9EBB-434BFA76A0BE}" destId="{7B707E38-4081-4D50-9426-A9D366017BBD}" srcOrd="0" destOrd="0" presId="urn:microsoft.com/office/officeart/2005/8/layout/vList3"/>
    <dgm:cxn modelId="{C8B0EDA7-68D8-4582-BB17-AC53F9196201}" type="presParOf" srcId="{40D1CC22-E628-4631-9EBB-434BFA76A0BE}" destId="{6E7C575F-DC9E-4E34-8655-2F9DC9FB79A0}" srcOrd="1" destOrd="0" presId="urn:microsoft.com/office/officeart/2005/8/layout/vList3"/>
    <dgm:cxn modelId="{9A8B1E9B-B20A-4E87-B591-6A200A0B893F}" type="presParOf" srcId="{4EDE8D44-EF74-4931-98D8-8E0CC08904B5}" destId="{EDCD09B4-4CE9-425A-9616-0F86CF84E837}" srcOrd="3" destOrd="0" presId="urn:microsoft.com/office/officeart/2005/8/layout/vList3"/>
    <dgm:cxn modelId="{C56F09DB-8875-456C-B57C-4B5314B95950}" type="presParOf" srcId="{4EDE8D44-EF74-4931-98D8-8E0CC08904B5}" destId="{673DAE57-2E4F-46CE-B022-F4CF76B598BA}" srcOrd="4" destOrd="0" presId="urn:microsoft.com/office/officeart/2005/8/layout/vList3"/>
    <dgm:cxn modelId="{2B06F865-ACF2-4766-8AB3-A94E0EAE5226}" type="presParOf" srcId="{673DAE57-2E4F-46CE-B022-F4CF76B598BA}" destId="{B3741B0D-C30A-4DF0-B315-75F63AC97C75}" srcOrd="0" destOrd="0" presId="urn:microsoft.com/office/officeart/2005/8/layout/vList3"/>
    <dgm:cxn modelId="{15D1DB97-B915-42D4-A0F8-22B783229DE8}" type="presParOf" srcId="{673DAE57-2E4F-46CE-B022-F4CF76B598BA}" destId="{54F4C539-2690-4BC8-B286-62077C77F5A0}" srcOrd="1" destOrd="0" presId="urn:microsoft.com/office/officeart/2005/8/layout/vList3"/>
    <dgm:cxn modelId="{86817E9B-0AAA-406C-92FE-6B1B4190351D}" type="presParOf" srcId="{4EDE8D44-EF74-4931-98D8-8E0CC08904B5}" destId="{3652BD41-B86E-492A-A263-5BDAE85F532E}" srcOrd="5" destOrd="0" presId="urn:microsoft.com/office/officeart/2005/8/layout/vList3"/>
    <dgm:cxn modelId="{CFF4E2FD-2B64-46B7-9FB2-E13C7DD940C7}" type="presParOf" srcId="{4EDE8D44-EF74-4931-98D8-8E0CC08904B5}" destId="{E53D51C8-7F05-4167-9C75-C6C183F8F5A9}" srcOrd="6" destOrd="0" presId="urn:microsoft.com/office/officeart/2005/8/layout/vList3"/>
    <dgm:cxn modelId="{C6BAA633-5721-4F28-800E-A4CAA28277EA}" type="presParOf" srcId="{E53D51C8-7F05-4167-9C75-C6C183F8F5A9}" destId="{32B588EE-0B49-4A2F-8537-30CD3EE32846}" srcOrd="0" destOrd="0" presId="urn:microsoft.com/office/officeart/2005/8/layout/vList3"/>
    <dgm:cxn modelId="{DC353773-9A63-451C-ABCC-FE98E8A809BC}" type="presParOf" srcId="{E53D51C8-7F05-4167-9C75-C6C183F8F5A9}" destId="{EEEDF909-A9F3-4221-BD85-AAB79306C73A}" srcOrd="1" destOrd="0" presId="urn:microsoft.com/office/officeart/2005/8/layout/vList3"/>
    <dgm:cxn modelId="{F42A8EAB-B261-437D-B5D8-92A7879F0C97}" type="presParOf" srcId="{4EDE8D44-EF74-4931-98D8-8E0CC08904B5}" destId="{F01AEE68-B967-4DD3-8BCA-935A58AE55F1}" srcOrd="7" destOrd="0" presId="urn:microsoft.com/office/officeart/2005/8/layout/vList3"/>
    <dgm:cxn modelId="{C330788F-2CD5-4D27-AE84-39340D53A669}" type="presParOf" srcId="{4EDE8D44-EF74-4931-98D8-8E0CC08904B5}" destId="{C007F90C-A9C8-4000-B371-D0824F6785F8}" srcOrd="8" destOrd="0" presId="urn:microsoft.com/office/officeart/2005/8/layout/vList3"/>
    <dgm:cxn modelId="{C329F702-A7E4-4511-B3F4-BAF5560267B3}" type="presParOf" srcId="{C007F90C-A9C8-4000-B371-D0824F6785F8}" destId="{C54E4771-EFC6-45AF-ACBC-8A515211F35D}" srcOrd="0" destOrd="0" presId="urn:microsoft.com/office/officeart/2005/8/layout/vList3"/>
    <dgm:cxn modelId="{8F04CFEA-6B0C-40B3-BCA6-CFFF334B24C6}" type="presParOf" srcId="{C007F90C-A9C8-4000-B371-D0824F6785F8}" destId="{F2D5740A-CA7C-4CE5-9C36-CA2F06505E85}" srcOrd="1" destOrd="0" presId="urn:microsoft.com/office/officeart/2005/8/layout/vList3"/>
    <dgm:cxn modelId="{7591AC60-E92E-45DF-AE38-7132B34B6319}" type="presParOf" srcId="{4EDE8D44-EF74-4931-98D8-8E0CC08904B5}" destId="{A4775754-BD07-442C-9273-37D3198FB6AA}" srcOrd="9" destOrd="0" presId="urn:microsoft.com/office/officeart/2005/8/layout/vList3"/>
    <dgm:cxn modelId="{E57D93D9-61EB-4BBA-9150-1B3F4860CF7E}" type="presParOf" srcId="{4EDE8D44-EF74-4931-98D8-8E0CC08904B5}" destId="{08FD644F-99F1-4686-A8C5-D3FB91591AF1}" srcOrd="10" destOrd="0" presId="urn:microsoft.com/office/officeart/2005/8/layout/vList3"/>
    <dgm:cxn modelId="{3BC2D6D6-AE72-430C-96CC-E097FDC94A6E}" type="presParOf" srcId="{08FD644F-99F1-4686-A8C5-D3FB91591AF1}" destId="{7C1245F4-62B6-43B6-9530-740B738C09D9}" srcOrd="0" destOrd="0" presId="urn:microsoft.com/office/officeart/2005/8/layout/vList3"/>
    <dgm:cxn modelId="{9AE19996-91B6-4909-98DE-70B436C3AF4C}" type="presParOf" srcId="{08FD644F-99F1-4686-A8C5-D3FB91591AF1}" destId="{A137BFC8-D1EE-46A1-8A22-5C36DA752C0A}" srcOrd="1" destOrd="0" presId="urn:microsoft.com/office/officeart/2005/8/layout/vList3"/>
    <dgm:cxn modelId="{DF92EFA4-FB32-4DD8-B2B9-0A3108AF24F2}" type="presParOf" srcId="{4EDE8D44-EF74-4931-98D8-8E0CC08904B5}" destId="{6FC15E6C-F849-4D46-84B5-042D35B1E9BB}" srcOrd="11" destOrd="0" presId="urn:microsoft.com/office/officeart/2005/8/layout/vList3"/>
    <dgm:cxn modelId="{1E02D4C0-2614-438B-97CC-F31AE3EC6567}" type="presParOf" srcId="{4EDE8D44-EF74-4931-98D8-8E0CC08904B5}" destId="{7B89E529-C946-4E58-A364-8B1A5D8F4A06}" srcOrd="12" destOrd="0" presId="urn:microsoft.com/office/officeart/2005/8/layout/vList3"/>
    <dgm:cxn modelId="{BA63BC1A-BC4E-4884-9E31-8594A94E6F8B}" type="presParOf" srcId="{7B89E529-C946-4E58-A364-8B1A5D8F4A06}" destId="{13D252D2-39D4-42A9-9D18-18D3E18CB9DB}" srcOrd="0" destOrd="0" presId="urn:microsoft.com/office/officeart/2005/8/layout/vList3"/>
    <dgm:cxn modelId="{A91C9070-F66F-4110-9AA5-5AB16326C853}" type="presParOf" srcId="{7B89E529-C946-4E58-A364-8B1A5D8F4A06}" destId="{70FE6E4F-772F-4553-819C-DA49CDE9756D}" srcOrd="1" destOrd="0" presId="urn:microsoft.com/office/officeart/2005/8/layout/vList3"/>
    <dgm:cxn modelId="{8C15664D-94F2-4A8D-AFA8-0D262F76719E}" type="presParOf" srcId="{4EDE8D44-EF74-4931-98D8-8E0CC08904B5}" destId="{4443C2B5-2351-4457-B3A2-21B78E030836}" srcOrd="13" destOrd="0" presId="urn:microsoft.com/office/officeart/2005/8/layout/vList3"/>
    <dgm:cxn modelId="{3E4403BD-2B6C-41FA-B142-6BB2BC21996C}" type="presParOf" srcId="{4EDE8D44-EF74-4931-98D8-8E0CC08904B5}" destId="{6E851A90-9692-4790-A6AD-ABF6B68F1E59}" srcOrd="14" destOrd="0" presId="urn:microsoft.com/office/officeart/2005/8/layout/vList3"/>
    <dgm:cxn modelId="{0940A23F-6426-45CB-A8AD-C275CD2BFA55}" type="presParOf" srcId="{6E851A90-9692-4790-A6AD-ABF6B68F1E59}" destId="{FDDF881A-72F3-4454-9CCF-D6183133E502}" srcOrd="0" destOrd="0" presId="urn:microsoft.com/office/officeart/2005/8/layout/vList3"/>
    <dgm:cxn modelId="{BA5946DE-7B9A-4FE3-BF39-2A9D55F8C651}" type="presParOf" srcId="{6E851A90-9692-4790-A6AD-ABF6B68F1E59}" destId="{8FC87D75-115D-48EF-9529-382E473FCFA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21F3E-32A8-44DA-A73E-A9876E8A9AA4}">
      <dsp:nvSpPr>
        <dsp:cNvPr id="0" name=""/>
        <dsp:cNvSpPr/>
      </dsp:nvSpPr>
      <dsp:spPr>
        <a:xfrm>
          <a:off x="0" y="5585"/>
          <a:ext cx="8001000" cy="405408"/>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latin typeface="Times New Roman" panose="02020603050405020304" pitchFamily="18" charset="0"/>
              <a:cs typeface="Times New Roman" panose="02020603050405020304" pitchFamily="18" charset="0"/>
            </a:rPr>
            <a:t>INTRODUCTION.</a:t>
          </a:r>
          <a:endParaRPr lang="en-US" sz="1600" b="1" kern="1200" dirty="0">
            <a:latin typeface="Times New Roman" panose="02020603050405020304" pitchFamily="18" charset="0"/>
            <a:cs typeface="Times New Roman" panose="02020603050405020304" pitchFamily="18" charset="0"/>
          </a:endParaRPr>
        </a:p>
      </dsp:txBody>
      <dsp:txXfrm>
        <a:off x="19790" y="25375"/>
        <a:ext cx="7961420" cy="365828"/>
      </dsp:txXfrm>
    </dsp:sp>
    <dsp:sp modelId="{5ECC5C86-8E94-4C86-9BB3-EEAD90C4B3CF}">
      <dsp:nvSpPr>
        <dsp:cNvPr id="0" name=""/>
        <dsp:cNvSpPr/>
      </dsp:nvSpPr>
      <dsp:spPr>
        <a:xfrm>
          <a:off x="0" y="431154"/>
          <a:ext cx="8001000" cy="36855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latin typeface="Times New Roman" panose="02020603050405020304" pitchFamily="18" charset="0"/>
              <a:cs typeface="Times New Roman" panose="02020603050405020304" pitchFamily="18" charset="0"/>
            </a:rPr>
            <a:t>DEFINITION.</a:t>
          </a:r>
          <a:endParaRPr lang="en-US" sz="1600" b="1" kern="1200" dirty="0">
            <a:latin typeface="Times New Roman" panose="02020603050405020304" pitchFamily="18" charset="0"/>
            <a:cs typeface="Times New Roman" panose="02020603050405020304" pitchFamily="18" charset="0"/>
          </a:endParaRPr>
        </a:p>
      </dsp:txBody>
      <dsp:txXfrm>
        <a:off x="17991" y="449145"/>
        <a:ext cx="7965018" cy="332568"/>
      </dsp:txXfrm>
    </dsp:sp>
    <dsp:sp modelId="{EF94E753-186D-49A0-8C98-1352D4A19EC9}">
      <dsp:nvSpPr>
        <dsp:cNvPr id="0" name=""/>
        <dsp:cNvSpPr/>
      </dsp:nvSpPr>
      <dsp:spPr>
        <a:xfrm>
          <a:off x="0" y="819864"/>
          <a:ext cx="8001000" cy="36855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latin typeface="Times New Roman" panose="02020603050405020304" pitchFamily="18" charset="0"/>
              <a:cs typeface="Times New Roman" panose="02020603050405020304" pitchFamily="18" charset="0"/>
            </a:rPr>
            <a:t>SOFTWARE AND HARDWARE REQUIREMENTS.</a:t>
          </a:r>
          <a:endParaRPr lang="en-US" sz="1600" b="1" kern="1200" dirty="0">
            <a:latin typeface="Times New Roman" panose="02020603050405020304" pitchFamily="18" charset="0"/>
            <a:cs typeface="Times New Roman" panose="02020603050405020304" pitchFamily="18" charset="0"/>
          </a:endParaRPr>
        </a:p>
      </dsp:txBody>
      <dsp:txXfrm>
        <a:off x="17991" y="837855"/>
        <a:ext cx="7965018" cy="332568"/>
      </dsp:txXfrm>
    </dsp:sp>
    <dsp:sp modelId="{4CD1CCA0-13EB-4A96-AEBD-C3BEEB976462}">
      <dsp:nvSpPr>
        <dsp:cNvPr id="0" name=""/>
        <dsp:cNvSpPr/>
      </dsp:nvSpPr>
      <dsp:spPr>
        <a:xfrm>
          <a:off x="0" y="1208574"/>
          <a:ext cx="8001000" cy="36855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latin typeface="Times New Roman" panose="02020603050405020304" pitchFamily="18" charset="0"/>
              <a:cs typeface="Times New Roman" panose="02020603050405020304" pitchFamily="18" charset="0"/>
            </a:rPr>
            <a:t>FLOWCHART.</a:t>
          </a:r>
          <a:endParaRPr lang="en-US" sz="1600" b="1" kern="1200" dirty="0">
            <a:latin typeface="Times New Roman" panose="02020603050405020304" pitchFamily="18" charset="0"/>
            <a:cs typeface="Times New Roman" panose="02020603050405020304" pitchFamily="18" charset="0"/>
          </a:endParaRPr>
        </a:p>
      </dsp:txBody>
      <dsp:txXfrm>
        <a:off x="17991" y="1226565"/>
        <a:ext cx="7965018" cy="332568"/>
      </dsp:txXfrm>
    </dsp:sp>
    <dsp:sp modelId="{3AE90D8E-4F4B-4E7C-9128-850FD3B46A13}">
      <dsp:nvSpPr>
        <dsp:cNvPr id="0" name=""/>
        <dsp:cNvSpPr/>
      </dsp:nvSpPr>
      <dsp:spPr>
        <a:xfrm>
          <a:off x="0" y="1597284"/>
          <a:ext cx="8001000" cy="36855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latin typeface="Times New Roman" panose="02020603050405020304" pitchFamily="18" charset="0"/>
              <a:cs typeface="Times New Roman" panose="02020603050405020304" pitchFamily="18" charset="0"/>
            </a:rPr>
            <a:t>FEATURES.</a:t>
          </a:r>
          <a:endParaRPr lang="en-US" sz="1600" b="1" kern="1200" dirty="0">
            <a:latin typeface="Times New Roman" panose="02020603050405020304" pitchFamily="18" charset="0"/>
            <a:cs typeface="Times New Roman" panose="02020603050405020304" pitchFamily="18" charset="0"/>
          </a:endParaRPr>
        </a:p>
      </dsp:txBody>
      <dsp:txXfrm>
        <a:off x="17991" y="1615275"/>
        <a:ext cx="7965018" cy="332568"/>
      </dsp:txXfrm>
    </dsp:sp>
    <dsp:sp modelId="{26630106-AA74-44A4-99E3-9B52DF977924}">
      <dsp:nvSpPr>
        <dsp:cNvPr id="0" name=""/>
        <dsp:cNvSpPr/>
      </dsp:nvSpPr>
      <dsp:spPr>
        <a:xfrm>
          <a:off x="0" y="1985994"/>
          <a:ext cx="8001000" cy="36855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latin typeface="Times New Roman" panose="02020603050405020304" pitchFamily="18" charset="0"/>
              <a:cs typeface="Times New Roman" panose="02020603050405020304" pitchFamily="18" charset="0"/>
            </a:rPr>
            <a:t>WORKING.</a:t>
          </a:r>
          <a:endParaRPr lang="en-US" sz="1600" b="1" kern="1200" dirty="0">
            <a:latin typeface="Times New Roman" panose="02020603050405020304" pitchFamily="18" charset="0"/>
            <a:cs typeface="Times New Roman" panose="02020603050405020304" pitchFamily="18" charset="0"/>
          </a:endParaRPr>
        </a:p>
      </dsp:txBody>
      <dsp:txXfrm>
        <a:off x="17991" y="2003985"/>
        <a:ext cx="7965018" cy="332568"/>
      </dsp:txXfrm>
    </dsp:sp>
    <dsp:sp modelId="{63AA12F7-B346-4CC5-B449-44112366765A}">
      <dsp:nvSpPr>
        <dsp:cNvPr id="0" name=""/>
        <dsp:cNvSpPr/>
      </dsp:nvSpPr>
      <dsp:spPr>
        <a:xfrm>
          <a:off x="0" y="2374704"/>
          <a:ext cx="8001000" cy="36855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smtClean="0">
              <a:latin typeface="Times New Roman" panose="02020603050405020304" pitchFamily="18" charset="0"/>
              <a:cs typeface="Times New Roman" panose="02020603050405020304" pitchFamily="18" charset="0"/>
            </a:rPr>
            <a:t>APPLICATION.</a:t>
          </a:r>
          <a:endParaRPr lang="en-US" sz="1600" b="1" kern="1200">
            <a:latin typeface="Times New Roman" panose="02020603050405020304" pitchFamily="18" charset="0"/>
            <a:cs typeface="Times New Roman" panose="02020603050405020304" pitchFamily="18" charset="0"/>
          </a:endParaRPr>
        </a:p>
      </dsp:txBody>
      <dsp:txXfrm>
        <a:off x="17991" y="2392695"/>
        <a:ext cx="7965018" cy="332568"/>
      </dsp:txXfrm>
    </dsp:sp>
    <dsp:sp modelId="{4DEBCB60-B8F2-4C29-9774-D6916D1E8F2E}">
      <dsp:nvSpPr>
        <dsp:cNvPr id="0" name=""/>
        <dsp:cNvSpPr/>
      </dsp:nvSpPr>
      <dsp:spPr>
        <a:xfrm>
          <a:off x="0" y="2763414"/>
          <a:ext cx="8001000" cy="36855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smtClean="0">
              <a:latin typeface="Times New Roman" panose="02020603050405020304" pitchFamily="18" charset="0"/>
              <a:cs typeface="Times New Roman" panose="02020603050405020304" pitchFamily="18" charset="0"/>
            </a:rPr>
            <a:t>ADVANTAGES.</a:t>
          </a:r>
          <a:endParaRPr lang="en-US" sz="1600" b="1" kern="1200">
            <a:latin typeface="Times New Roman" panose="02020603050405020304" pitchFamily="18" charset="0"/>
            <a:cs typeface="Times New Roman" panose="02020603050405020304" pitchFamily="18" charset="0"/>
          </a:endParaRPr>
        </a:p>
      </dsp:txBody>
      <dsp:txXfrm>
        <a:off x="17991" y="2781405"/>
        <a:ext cx="7965018" cy="332568"/>
      </dsp:txXfrm>
    </dsp:sp>
    <dsp:sp modelId="{6CA82C7C-3576-4038-B260-E5845B31F0F6}">
      <dsp:nvSpPr>
        <dsp:cNvPr id="0" name=""/>
        <dsp:cNvSpPr/>
      </dsp:nvSpPr>
      <dsp:spPr>
        <a:xfrm>
          <a:off x="0" y="3152124"/>
          <a:ext cx="8001000" cy="36855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smtClean="0">
              <a:latin typeface="Times New Roman" panose="02020603050405020304" pitchFamily="18" charset="0"/>
              <a:cs typeface="Times New Roman" panose="02020603050405020304" pitchFamily="18" charset="0"/>
            </a:rPr>
            <a:t>DISADVANTAGES.</a:t>
          </a:r>
          <a:endParaRPr lang="en-US" sz="1600" b="1" kern="1200">
            <a:latin typeface="Times New Roman" panose="02020603050405020304" pitchFamily="18" charset="0"/>
            <a:cs typeface="Times New Roman" panose="02020603050405020304" pitchFamily="18" charset="0"/>
          </a:endParaRPr>
        </a:p>
      </dsp:txBody>
      <dsp:txXfrm>
        <a:off x="17991" y="3170115"/>
        <a:ext cx="7965018" cy="332568"/>
      </dsp:txXfrm>
    </dsp:sp>
    <dsp:sp modelId="{60C76D47-0993-4BD4-AAFD-2A3B14A1315D}">
      <dsp:nvSpPr>
        <dsp:cNvPr id="0" name=""/>
        <dsp:cNvSpPr/>
      </dsp:nvSpPr>
      <dsp:spPr>
        <a:xfrm>
          <a:off x="0" y="3540834"/>
          <a:ext cx="8001000" cy="36855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latin typeface="Times New Roman" panose="02020603050405020304" pitchFamily="18" charset="0"/>
              <a:cs typeface="Times New Roman" panose="02020603050405020304" pitchFamily="18" charset="0"/>
            </a:rPr>
            <a:t>RESULTS.</a:t>
          </a:r>
          <a:endParaRPr lang="en-US" sz="1600" b="1" kern="1200" dirty="0">
            <a:latin typeface="Times New Roman" panose="02020603050405020304" pitchFamily="18" charset="0"/>
            <a:cs typeface="Times New Roman" panose="02020603050405020304" pitchFamily="18" charset="0"/>
          </a:endParaRPr>
        </a:p>
      </dsp:txBody>
      <dsp:txXfrm>
        <a:off x="17991" y="3558825"/>
        <a:ext cx="7965018" cy="332568"/>
      </dsp:txXfrm>
    </dsp:sp>
    <dsp:sp modelId="{34829FD3-3EE4-41E7-A41A-F6AD657283E9}">
      <dsp:nvSpPr>
        <dsp:cNvPr id="0" name=""/>
        <dsp:cNvSpPr/>
      </dsp:nvSpPr>
      <dsp:spPr>
        <a:xfrm>
          <a:off x="0" y="3929544"/>
          <a:ext cx="8001000" cy="36855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smtClean="0">
              <a:latin typeface="Times New Roman" panose="02020603050405020304" pitchFamily="18" charset="0"/>
              <a:cs typeface="Times New Roman" panose="02020603050405020304" pitchFamily="18" charset="0"/>
            </a:rPr>
            <a:t>WEBSITES.</a:t>
          </a:r>
          <a:endParaRPr lang="en-US" sz="1600" b="1" kern="1200">
            <a:latin typeface="Times New Roman" panose="02020603050405020304" pitchFamily="18" charset="0"/>
            <a:cs typeface="Times New Roman" panose="02020603050405020304" pitchFamily="18" charset="0"/>
          </a:endParaRPr>
        </a:p>
      </dsp:txBody>
      <dsp:txXfrm>
        <a:off x="17991" y="3947535"/>
        <a:ext cx="7965018" cy="332568"/>
      </dsp:txXfrm>
    </dsp:sp>
    <dsp:sp modelId="{738AC8E4-6257-4951-A598-BE096A289FE1}">
      <dsp:nvSpPr>
        <dsp:cNvPr id="0" name=""/>
        <dsp:cNvSpPr/>
      </dsp:nvSpPr>
      <dsp:spPr>
        <a:xfrm>
          <a:off x="0" y="4298094"/>
          <a:ext cx="8001000" cy="11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20320" rIns="113792" bIns="20320" numCol="1" spcCol="1270" anchor="t" anchorCtr="0">
          <a:noAutofit/>
        </a:bodyPr>
        <a:lstStyle/>
        <a:p>
          <a:pPr marL="171450" lvl="1" indent="-171450" algn="l" defTabSz="711200" rtl="0">
            <a:lnSpc>
              <a:spcPct val="90000"/>
            </a:lnSpc>
            <a:spcBef>
              <a:spcPct val="0"/>
            </a:spcBef>
            <a:spcAft>
              <a:spcPct val="20000"/>
            </a:spcAft>
            <a:buChar char="••"/>
          </a:pPr>
          <a:endParaRPr lang="en-US" sz="1600" b="1" kern="1200" dirty="0">
            <a:latin typeface="Times New Roman" panose="02020603050405020304" pitchFamily="18" charset="0"/>
            <a:cs typeface="Times New Roman" panose="02020603050405020304" pitchFamily="18" charset="0"/>
          </a:endParaRPr>
        </a:p>
      </dsp:txBody>
      <dsp:txXfrm>
        <a:off x="0" y="4298094"/>
        <a:ext cx="8001000" cy="11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CC2C9-DEE7-45DB-A2DC-195882B39F98}">
      <dsp:nvSpPr>
        <dsp:cNvPr id="0" name=""/>
        <dsp:cNvSpPr/>
      </dsp:nvSpPr>
      <dsp:spPr>
        <a:xfrm>
          <a:off x="76207" y="388"/>
          <a:ext cx="3127248" cy="606791"/>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IN" sz="1800" b="1" kern="1200" dirty="0" smtClean="0">
              <a:latin typeface="Times New Roman" panose="02020603050405020304" pitchFamily="18" charset="0"/>
              <a:cs typeface="Times New Roman" panose="02020603050405020304" pitchFamily="18" charset="0"/>
            </a:rPr>
            <a:t>What is Virus ?</a:t>
          </a:r>
          <a:endParaRPr lang="en-US" sz="1800" kern="1200" dirty="0">
            <a:latin typeface="Times New Roman" panose="02020603050405020304" pitchFamily="18" charset="0"/>
            <a:cs typeface="Times New Roman" panose="02020603050405020304" pitchFamily="18" charset="0"/>
          </a:endParaRPr>
        </a:p>
      </dsp:txBody>
      <dsp:txXfrm>
        <a:off x="105828" y="30009"/>
        <a:ext cx="3068006" cy="547549"/>
      </dsp:txXfrm>
    </dsp:sp>
    <dsp:sp modelId="{F1700E23-6F3D-4925-BEF7-7F7DC158C633}">
      <dsp:nvSpPr>
        <dsp:cNvPr id="0" name=""/>
        <dsp:cNvSpPr/>
      </dsp:nvSpPr>
      <dsp:spPr>
        <a:xfrm>
          <a:off x="1143005" y="639079"/>
          <a:ext cx="3127248" cy="606791"/>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IN" sz="1800" b="1" kern="1200" smtClean="0">
              <a:latin typeface="Times New Roman" panose="02020603050405020304" pitchFamily="18" charset="0"/>
              <a:cs typeface="Times New Roman" panose="02020603050405020304" pitchFamily="18" charset="0"/>
            </a:rPr>
            <a:t>What can a virus do to a computer?</a:t>
          </a:r>
          <a:endParaRPr lang="en-US" sz="1800" kern="1200">
            <a:latin typeface="Times New Roman" panose="02020603050405020304" pitchFamily="18" charset="0"/>
            <a:cs typeface="Times New Roman" panose="02020603050405020304" pitchFamily="18" charset="0"/>
          </a:endParaRPr>
        </a:p>
      </dsp:txBody>
      <dsp:txXfrm>
        <a:off x="1172626" y="668700"/>
        <a:ext cx="3068006" cy="547549"/>
      </dsp:txXfrm>
    </dsp:sp>
    <dsp:sp modelId="{4B2895CF-86DF-4792-A2FD-08D26ED025B0}">
      <dsp:nvSpPr>
        <dsp:cNvPr id="0" name=""/>
        <dsp:cNvSpPr/>
      </dsp:nvSpPr>
      <dsp:spPr>
        <a:xfrm>
          <a:off x="0" y="1289711"/>
          <a:ext cx="3127248" cy="606791"/>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IN" sz="1800" b="1" kern="1200" smtClean="0">
              <a:latin typeface="Times New Roman" panose="02020603050405020304" pitchFamily="18" charset="0"/>
              <a:cs typeface="Times New Roman" panose="02020603050405020304" pitchFamily="18" charset="0"/>
            </a:rPr>
            <a:t>What is Antivirus Software?</a:t>
          </a:r>
          <a:endParaRPr lang="en-US" sz="1800" kern="1200">
            <a:latin typeface="Times New Roman" panose="02020603050405020304" pitchFamily="18" charset="0"/>
            <a:cs typeface="Times New Roman" panose="02020603050405020304" pitchFamily="18" charset="0"/>
          </a:endParaRPr>
        </a:p>
      </dsp:txBody>
      <dsp:txXfrm>
        <a:off x="29621" y="1319332"/>
        <a:ext cx="3068006" cy="547549"/>
      </dsp:txXfrm>
    </dsp:sp>
    <dsp:sp modelId="{72773DB7-BCEF-4F34-937A-E440B05BE969}">
      <dsp:nvSpPr>
        <dsp:cNvPr id="0" name=""/>
        <dsp:cNvSpPr/>
      </dsp:nvSpPr>
      <dsp:spPr>
        <a:xfrm>
          <a:off x="1216152" y="1908736"/>
          <a:ext cx="3127248" cy="606791"/>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IN" sz="1800" b="1" kern="1200" smtClean="0">
              <a:latin typeface="Times New Roman" panose="02020603050405020304" pitchFamily="18" charset="0"/>
              <a:cs typeface="Times New Roman" panose="02020603050405020304" pitchFamily="18" charset="0"/>
            </a:rPr>
            <a:t>What is firewall ?</a:t>
          </a:r>
          <a:endParaRPr lang="en-US" sz="1800" kern="1200">
            <a:latin typeface="Times New Roman" panose="02020603050405020304" pitchFamily="18" charset="0"/>
            <a:cs typeface="Times New Roman" panose="02020603050405020304" pitchFamily="18" charset="0"/>
          </a:endParaRPr>
        </a:p>
      </dsp:txBody>
      <dsp:txXfrm>
        <a:off x="1245773" y="1938357"/>
        <a:ext cx="3068006" cy="547549"/>
      </dsp:txXfrm>
    </dsp:sp>
    <dsp:sp modelId="{3E0F0574-C003-4220-A2E3-DF59878BF398}">
      <dsp:nvSpPr>
        <dsp:cNvPr id="0" name=""/>
        <dsp:cNvSpPr/>
      </dsp:nvSpPr>
      <dsp:spPr>
        <a:xfrm>
          <a:off x="0" y="2527761"/>
          <a:ext cx="3124194" cy="781796"/>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IN" sz="1800" b="1" kern="1200" dirty="0" smtClean="0">
              <a:latin typeface="Times New Roman" panose="02020603050405020304" pitchFamily="18" charset="0"/>
              <a:cs typeface="Times New Roman" panose="02020603050405020304" pitchFamily="18" charset="0"/>
            </a:rPr>
            <a:t>What if our malicious code detected by antivirus? </a:t>
          </a:r>
          <a:endParaRPr lang="en-US" sz="1800" kern="1200" dirty="0">
            <a:latin typeface="Times New Roman" panose="02020603050405020304" pitchFamily="18" charset="0"/>
            <a:cs typeface="Times New Roman" panose="02020603050405020304" pitchFamily="18" charset="0"/>
          </a:endParaRPr>
        </a:p>
      </dsp:txBody>
      <dsp:txXfrm>
        <a:off x="38164" y="2565925"/>
        <a:ext cx="3047866" cy="705468"/>
      </dsp:txXfrm>
    </dsp:sp>
    <dsp:sp modelId="{21F7CBAA-104C-4472-83E1-465CE8BA3288}">
      <dsp:nvSpPr>
        <dsp:cNvPr id="0" name=""/>
        <dsp:cNvSpPr/>
      </dsp:nvSpPr>
      <dsp:spPr>
        <a:xfrm>
          <a:off x="2779776" y="3362093"/>
          <a:ext cx="3127248" cy="606791"/>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IN" sz="1800" b="1" kern="1200" smtClean="0">
              <a:latin typeface="Times New Roman" panose="02020603050405020304" pitchFamily="18" charset="0"/>
              <a:cs typeface="Times New Roman" panose="02020603050405020304" pitchFamily="18" charset="0"/>
            </a:rPr>
            <a:t>What is Reverse Shell ?</a:t>
          </a:r>
          <a:endParaRPr lang="en-US" sz="1800" kern="1200">
            <a:latin typeface="Times New Roman" panose="02020603050405020304" pitchFamily="18" charset="0"/>
            <a:cs typeface="Times New Roman" panose="02020603050405020304" pitchFamily="18" charset="0"/>
          </a:endParaRPr>
        </a:p>
      </dsp:txBody>
      <dsp:txXfrm>
        <a:off x="2809397" y="3391714"/>
        <a:ext cx="3068006" cy="5475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27C2C-E82C-41A8-9866-220ECB47866B}">
      <dsp:nvSpPr>
        <dsp:cNvPr id="0" name=""/>
        <dsp:cNvSpPr/>
      </dsp:nvSpPr>
      <dsp:spPr>
        <a:xfrm>
          <a:off x="0" y="12372"/>
          <a:ext cx="7543800" cy="752895"/>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Virus which gain access of victim’s system using reverse shell.</a:t>
          </a:r>
          <a:endParaRPr lang="en-US" sz="2000" kern="1200">
            <a:latin typeface="Times New Roman" panose="02020603050405020304" pitchFamily="18" charset="0"/>
            <a:cs typeface="Times New Roman" panose="02020603050405020304" pitchFamily="18" charset="0"/>
          </a:endParaRPr>
        </a:p>
      </dsp:txBody>
      <dsp:txXfrm>
        <a:off x="36753" y="49125"/>
        <a:ext cx="7470294" cy="679389"/>
      </dsp:txXfrm>
    </dsp:sp>
    <dsp:sp modelId="{EEF1A810-3702-4581-833C-F16C5BA6D017}">
      <dsp:nvSpPr>
        <dsp:cNvPr id="0" name=""/>
        <dsp:cNvSpPr/>
      </dsp:nvSpPr>
      <dsp:spPr>
        <a:xfrm>
          <a:off x="0" y="817107"/>
          <a:ext cx="7543800" cy="752895"/>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Bypass windows firewall. </a:t>
          </a:r>
          <a:endParaRPr lang="en-US" sz="2000" kern="1200">
            <a:latin typeface="Times New Roman" panose="02020603050405020304" pitchFamily="18" charset="0"/>
            <a:cs typeface="Times New Roman" panose="02020603050405020304" pitchFamily="18" charset="0"/>
          </a:endParaRPr>
        </a:p>
      </dsp:txBody>
      <dsp:txXfrm>
        <a:off x="36753" y="853860"/>
        <a:ext cx="7470294" cy="679389"/>
      </dsp:txXfrm>
    </dsp:sp>
    <dsp:sp modelId="{5C097ADC-EBD9-4CEE-AA6F-6D308C2840C2}">
      <dsp:nvSpPr>
        <dsp:cNvPr id="0" name=""/>
        <dsp:cNvSpPr/>
      </dsp:nvSpPr>
      <dsp:spPr>
        <a:xfrm>
          <a:off x="0" y="1621842"/>
          <a:ext cx="7543800" cy="752895"/>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Bypass anti-virus. </a:t>
          </a:r>
          <a:endParaRPr lang="en-US" sz="2000" kern="1200">
            <a:latin typeface="Times New Roman" panose="02020603050405020304" pitchFamily="18" charset="0"/>
            <a:cs typeface="Times New Roman" panose="02020603050405020304" pitchFamily="18" charset="0"/>
          </a:endParaRPr>
        </a:p>
      </dsp:txBody>
      <dsp:txXfrm>
        <a:off x="36753" y="1658595"/>
        <a:ext cx="7470294" cy="679389"/>
      </dsp:txXfrm>
    </dsp:sp>
    <dsp:sp modelId="{5A379ABC-C453-4B74-BF1E-7440957A4481}">
      <dsp:nvSpPr>
        <dsp:cNvPr id="0" name=""/>
        <dsp:cNvSpPr/>
      </dsp:nvSpPr>
      <dsp:spPr>
        <a:xfrm>
          <a:off x="0" y="2426577"/>
          <a:ext cx="7543800" cy="752895"/>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Virus which works even computer network break or computer restart.</a:t>
          </a:r>
          <a:endParaRPr lang="en-US" sz="2000" kern="1200">
            <a:latin typeface="Times New Roman" panose="02020603050405020304" pitchFamily="18" charset="0"/>
            <a:cs typeface="Times New Roman" panose="02020603050405020304" pitchFamily="18" charset="0"/>
          </a:endParaRPr>
        </a:p>
      </dsp:txBody>
      <dsp:txXfrm>
        <a:off x="36753" y="2463330"/>
        <a:ext cx="7470294" cy="679389"/>
      </dsp:txXfrm>
    </dsp:sp>
    <dsp:sp modelId="{E4EFCB06-015C-4F38-961C-42E72DECD5F1}">
      <dsp:nvSpPr>
        <dsp:cNvPr id="0" name=""/>
        <dsp:cNvSpPr/>
      </dsp:nvSpPr>
      <dsp:spPr>
        <a:xfrm>
          <a:off x="0" y="3231312"/>
          <a:ext cx="7543800" cy="752895"/>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Gain access to  victim’s system and perform various harmful activities for demonstration purpose.</a:t>
          </a:r>
          <a:endParaRPr lang="en-US" sz="2000" kern="1200">
            <a:latin typeface="Times New Roman" panose="02020603050405020304" pitchFamily="18" charset="0"/>
            <a:cs typeface="Times New Roman" panose="02020603050405020304" pitchFamily="18" charset="0"/>
          </a:endParaRPr>
        </a:p>
      </dsp:txBody>
      <dsp:txXfrm>
        <a:off x="36753" y="3268065"/>
        <a:ext cx="7470294" cy="679389"/>
      </dsp:txXfrm>
    </dsp:sp>
    <dsp:sp modelId="{F4DE47D9-D0F7-4582-B3CB-9E1EDE39082B}">
      <dsp:nvSpPr>
        <dsp:cNvPr id="0" name=""/>
        <dsp:cNvSpPr/>
      </dsp:nvSpPr>
      <dsp:spPr>
        <a:xfrm>
          <a:off x="0" y="4036047"/>
          <a:ext cx="7543800" cy="752895"/>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Create real world scenario like virus sent to victim pc using attach virus .exe file to normal document file and sent over email.</a:t>
          </a:r>
          <a:endParaRPr lang="en-US" sz="2000" kern="1200">
            <a:latin typeface="Times New Roman" panose="02020603050405020304" pitchFamily="18" charset="0"/>
            <a:cs typeface="Times New Roman" panose="02020603050405020304" pitchFamily="18" charset="0"/>
          </a:endParaRPr>
        </a:p>
      </dsp:txBody>
      <dsp:txXfrm>
        <a:off x="36753" y="4072800"/>
        <a:ext cx="7470294" cy="6793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4591B-0C99-4FD7-8F25-53F9F612DD1C}">
      <dsp:nvSpPr>
        <dsp:cNvPr id="0" name=""/>
        <dsp:cNvSpPr/>
      </dsp:nvSpPr>
      <dsp:spPr>
        <a:xfrm>
          <a:off x="0" y="734100"/>
          <a:ext cx="7391400" cy="46800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Virus which gain access of victims system using reverse shell.</a:t>
          </a:r>
          <a:endParaRPr lang="en-US" sz="2000" kern="1200">
            <a:latin typeface="Times New Roman" panose="02020603050405020304" pitchFamily="18" charset="0"/>
            <a:cs typeface="Times New Roman" panose="02020603050405020304" pitchFamily="18" charset="0"/>
          </a:endParaRPr>
        </a:p>
      </dsp:txBody>
      <dsp:txXfrm>
        <a:off x="22846" y="756946"/>
        <a:ext cx="7345708" cy="422308"/>
      </dsp:txXfrm>
    </dsp:sp>
    <dsp:sp modelId="{CDF140FE-72D5-44F9-917B-3CD489B32BE5}">
      <dsp:nvSpPr>
        <dsp:cNvPr id="0" name=""/>
        <dsp:cNvSpPr/>
      </dsp:nvSpPr>
      <dsp:spPr>
        <a:xfrm>
          <a:off x="0" y="1259700"/>
          <a:ext cx="7391400" cy="46800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Bypass windows firewall.</a:t>
          </a:r>
          <a:endParaRPr lang="en-US" sz="2000" kern="1200">
            <a:latin typeface="Times New Roman" panose="02020603050405020304" pitchFamily="18" charset="0"/>
            <a:cs typeface="Times New Roman" panose="02020603050405020304" pitchFamily="18" charset="0"/>
          </a:endParaRPr>
        </a:p>
      </dsp:txBody>
      <dsp:txXfrm>
        <a:off x="22846" y="1282546"/>
        <a:ext cx="7345708" cy="422308"/>
      </dsp:txXfrm>
    </dsp:sp>
    <dsp:sp modelId="{35626F3C-D5C4-405D-95FC-45649006ACC2}">
      <dsp:nvSpPr>
        <dsp:cNvPr id="0" name=""/>
        <dsp:cNvSpPr/>
      </dsp:nvSpPr>
      <dsp:spPr>
        <a:xfrm>
          <a:off x="0" y="1785300"/>
          <a:ext cx="7391400" cy="46800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Bypass anti-virus.</a:t>
          </a:r>
          <a:endParaRPr lang="en-US" sz="2000" kern="1200">
            <a:latin typeface="Times New Roman" panose="02020603050405020304" pitchFamily="18" charset="0"/>
            <a:cs typeface="Times New Roman" panose="02020603050405020304" pitchFamily="18" charset="0"/>
          </a:endParaRPr>
        </a:p>
      </dsp:txBody>
      <dsp:txXfrm>
        <a:off x="22846" y="1808146"/>
        <a:ext cx="7345708" cy="422308"/>
      </dsp:txXfrm>
    </dsp:sp>
    <dsp:sp modelId="{DF9C4361-86BA-4A28-957A-762236F6E90A}">
      <dsp:nvSpPr>
        <dsp:cNvPr id="0" name=""/>
        <dsp:cNvSpPr/>
      </dsp:nvSpPr>
      <dsp:spPr>
        <a:xfrm>
          <a:off x="0" y="2310900"/>
          <a:ext cx="7391400" cy="46800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dirty="0" smtClean="0">
              <a:latin typeface="Times New Roman" panose="02020603050405020304" pitchFamily="18" charset="0"/>
              <a:cs typeface="Times New Roman" panose="02020603050405020304" pitchFamily="18" charset="0"/>
            </a:rPr>
            <a:t>Virus which works even computer network break or computer restart.</a:t>
          </a:r>
          <a:endParaRPr lang="en-US" sz="2000" kern="1200" dirty="0">
            <a:latin typeface="Times New Roman" panose="02020603050405020304" pitchFamily="18" charset="0"/>
            <a:cs typeface="Times New Roman" panose="02020603050405020304" pitchFamily="18" charset="0"/>
          </a:endParaRPr>
        </a:p>
      </dsp:txBody>
      <dsp:txXfrm>
        <a:off x="22846" y="2333746"/>
        <a:ext cx="7345708" cy="422308"/>
      </dsp:txXfrm>
    </dsp:sp>
    <dsp:sp modelId="{D73309E5-1767-4B4F-9AEA-56A27188325F}">
      <dsp:nvSpPr>
        <dsp:cNvPr id="0" name=""/>
        <dsp:cNvSpPr/>
      </dsp:nvSpPr>
      <dsp:spPr>
        <a:xfrm>
          <a:off x="0" y="2836500"/>
          <a:ext cx="7391400" cy="46800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We</a:t>
          </a:r>
          <a:r>
            <a:rPr lang="en-US" sz="2000" kern="1200" baseline="0" dirty="0" smtClean="0">
              <a:latin typeface="Times New Roman" panose="02020603050405020304" pitchFamily="18" charset="0"/>
              <a:cs typeface="Times New Roman" panose="02020603050405020304" pitchFamily="18" charset="0"/>
            </a:rPr>
            <a:t> can check the security of the system.</a:t>
          </a:r>
          <a:endParaRPr lang="en-US" sz="2000" kern="1200" dirty="0">
            <a:latin typeface="Times New Roman" panose="02020603050405020304" pitchFamily="18" charset="0"/>
            <a:cs typeface="Times New Roman" panose="02020603050405020304" pitchFamily="18" charset="0"/>
          </a:endParaRPr>
        </a:p>
      </dsp:txBody>
      <dsp:txXfrm>
        <a:off x="22846" y="2859346"/>
        <a:ext cx="7345708" cy="4223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99B64-ABD7-4096-86A1-48523E480AFE}">
      <dsp:nvSpPr>
        <dsp:cNvPr id="0" name=""/>
        <dsp:cNvSpPr/>
      </dsp:nvSpPr>
      <dsp:spPr>
        <a:xfrm>
          <a:off x="0" y="61970"/>
          <a:ext cx="7467600" cy="77220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Can be used to recover lost information where the computer password has been lost.</a:t>
          </a:r>
          <a:endParaRPr lang="en-US" sz="2000" kern="1200">
            <a:latin typeface="Times New Roman" panose="02020603050405020304" pitchFamily="18" charset="0"/>
            <a:cs typeface="Times New Roman" panose="02020603050405020304" pitchFamily="18" charset="0"/>
          </a:endParaRPr>
        </a:p>
      </dsp:txBody>
      <dsp:txXfrm>
        <a:off x="37696" y="99666"/>
        <a:ext cx="7392208" cy="696808"/>
      </dsp:txXfrm>
    </dsp:sp>
    <dsp:sp modelId="{6ACE09D8-FBC9-4F75-B182-32A340D33204}">
      <dsp:nvSpPr>
        <dsp:cNvPr id="0" name=""/>
        <dsp:cNvSpPr/>
      </dsp:nvSpPr>
      <dsp:spPr>
        <a:xfrm>
          <a:off x="0" y="891771"/>
          <a:ext cx="7467600" cy="77220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Hacking makes us aware about the possible loopholes of the any system.</a:t>
          </a:r>
          <a:endParaRPr lang="en-US" sz="2000" kern="1200">
            <a:latin typeface="Times New Roman" panose="02020603050405020304" pitchFamily="18" charset="0"/>
            <a:cs typeface="Times New Roman" panose="02020603050405020304" pitchFamily="18" charset="0"/>
          </a:endParaRPr>
        </a:p>
      </dsp:txBody>
      <dsp:txXfrm>
        <a:off x="37696" y="929467"/>
        <a:ext cx="7392208" cy="696808"/>
      </dsp:txXfrm>
    </dsp:sp>
    <dsp:sp modelId="{8DE2D6DF-3719-4982-93F8-AB493825D147}">
      <dsp:nvSpPr>
        <dsp:cNvPr id="0" name=""/>
        <dsp:cNvSpPr/>
      </dsp:nvSpPr>
      <dsp:spPr>
        <a:xfrm>
          <a:off x="0" y="1721571"/>
          <a:ext cx="7467600" cy="77220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To test how good security is on your own network. They call it white hat computer hacking.</a:t>
          </a:r>
          <a:r>
            <a:rPr lang="en-IN" sz="2000" b="1" kern="1200" smtClean="0">
              <a:latin typeface="Times New Roman" panose="02020603050405020304" pitchFamily="18" charset="0"/>
              <a:cs typeface="Times New Roman" panose="02020603050405020304" pitchFamily="18" charset="0"/>
            </a:rPr>
            <a:t> </a:t>
          </a:r>
          <a:endParaRPr lang="en-US" sz="2000" kern="1200">
            <a:latin typeface="Times New Roman" panose="02020603050405020304" pitchFamily="18" charset="0"/>
            <a:cs typeface="Times New Roman" panose="02020603050405020304" pitchFamily="18" charset="0"/>
          </a:endParaRPr>
        </a:p>
      </dsp:txBody>
      <dsp:txXfrm>
        <a:off x="37696" y="1759267"/>
        <a:ext cx="7392208" cy="696808"/>
      </dsp:txXfrm>
    </dsp:sp>
    <dsp:sp modelId="{8A27065A-7082-4424-B9B1-F48F53097843}">
      <dsp:nvSpPr>
        <dsp:cNvPr id="0" name=""/>
        <dsp:cNvSpPr/>
      </dsp:nvSpPr>
      <dsp:spPr>
        <a:xfrm>
          <a:off x="0" y="2551371"/>
          <a:ext cx="7467600" cy="77220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smtClean="0">
              <a:latin typeface="Times New Roman" panose="02020603050405020304" pitchFamily="18" charset="0"/>
              <a:cs typeface="Times New Roman" panose="02020603050405020304" pitchFamily="18" charset="0"/>
            </a:rPr>
            <a:t>Visiting untrustworthy websites and installing the questionable software can decrease the likelihood of getting infected.</a:t>
          </a:r>
          <a:endParaRPr lang="en-US" sz="2000" kern="1200">
            <a:latin typeface="Times New Roman" panose="02020603050405020304" pitchFamily="18" charset="0"/>
            <a:cs typeface="Times New Roman" panose="02020603050405020304" pitchFamily="18" charset="0"/>
          </a:endParaRPr>
        </a:p>
      </dsp:txBody>
      <dsp:txXfrm>
        <a:off x="37696" y="2589067"/>
        <a:ext cx="7392208" cy="6968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46583-9C44-4423-90B4-C6CC72660FD8}">
      <dsp:nvSpPr>
        <dsp:cNvPr id="0" name=""/>
        <dsp:cNvSpPr/>
      </dsp:nvSpPr>
      <dsp:spPr>
        <a:xfrm>
          <a:off x="0" y="619932"/>
          <a:ext cx="8610600" cy="100386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kern="1200" dirty="0" smtClean="0">
              <a:latin typeface="Times New Roman" panose="02020603050405020304" pitchFamily="18" charset="0"/>
              <a:cs typeface="Times New Roman" panose="02020603050405020304" pitchFamily="18" charset="0"/>
            </a:rPr>
            <a:t>Exploiting or unauthorized access to a computer can cause significant damage to the legitimate users.</a:t>
          </a:r>
          <a:endParaRPr lang="en-US" sz="2600" kern="1200" dirty="0">
            <a:latin typeface="Times New Roman" panose="02020603050405020304" pitchFamily="18" charset="0"/>
            <a:cs typeface="Times New Roman" panose="02020603050405020304" pitchFamily="18" charset="0"/>
          </a:endParaRPr>
        </a:p>
      </dsp:txBody>
      <dsp:txXfrm>
        <a:off x="49004" y="668936"/>
        <a:ext cx="8512592" cy="905852"/>
      </dsp:txXfrm>
    </dsp:sp>
    <dsp:sp modelId="{6F135481-316C-44A8-9767-308510B29BCF}">
      <dsp:nvSpPr>
        <dsp:cNvPr id="0" name=""/>
        <dsp:cNvSpPr/>
      </dsp:nvSpPr>
      <dsp:spPr>
        <a:xfrm>
          <a:off x="0" y="1698672"/>
          <a:ext cx="8610600" cy="100386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kern="1200" dirty="0" smtClean="0">
              <a:latin typeface="Times New Roman" panose="02020603050405020304" pitchFamily="18" charset="0"/>
              <a:cs typeface="Times New Roman" panose="02020603050405020304" pitchFamily="18" charset="0"/>
            </a:rPr>
            <a:t>Hacking in the positive sense is beneficial for the hacker since s/he learns about the internals of the system, or about its flaws.</a:t>
          </a:r>
          <a:endParaRPr lang="en-US" sz="2600" kern="1200" dirty="0">
            <a:latin typeface="Times New Roman" panose="02020603050405020304" pitchFamily="18" charset="0"/>
            <a:cs typeface="Times New Roman" panose="02020603050405020304" pitchFamily="18" charset="0"/>
          </a:endParaRPr>
        </a:p>
      </dsp:txBody>
      <dsp:txXfrm>
        <a:off x="49004" y="1747676"/>
        <a:ext cx="8512592" cy="905852"/>
      </dsp:txXfrm>
    </dsp:sp>
    <dsp:sp modelId="{318C1958-0C39-4562-B0ED-9898DF91CD91}">
      <dsp:nvSpPr>
        <dsp:cNvPr id="0" name=""/>
        <dsp:cNvSpPr/>
      </dsp:nvSpPr>
      <dsp:spPr>
        <a:xfrm>
          <a:off x="0" y="2777412"/>
          <a:ext cx="8610600" cy="100386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kern="1200" dirty="0" smtClean="0">
              <a:latin typeface="Times New Roman" panose="02020603050405020304" pitchFamily="18" charset="0"/>
              <a:cs typeface="Times New Roman" panose="02020603050405020304" pitchFamily="18" charset="0"/>
            </a:rPr>
            <a:t>Hacking is illegal.</a:t>
          </a:r>
          <a:endParaRPr lang="en-US" sz="2600" kern="1200" dirty="0">
            <a:latin typeface="Times New Roman" panose="02020603050405020304" pitchFamily="18" charset="0"/>
            <a:cs typeface="Times New Roman" panose="02020603050405020304" pitchFamily="18" charset="0"/>
          </a:endParaRPr>
        </a:p>
      </dsp:txBody>
      <dsp:txXfrm>
        <a:off x="49004" y="2826416"/>
        <a:ext cx="8512592" cy="9058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A0829C2-CF33-45C1-8CDD-4BFA007A7317}" type="datetimeFigureOut">
              <a:rPr lang="en-US" smtClean="0"/>
              <a:t>31/03/2018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FAF51-2C13-4AC4-89BE-0E1B2C8B944F}"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0829C2-CF33-45C1-8CDD-4BFA007A7317}" type="datetimeFigureOut">
              <a:rPr lang="en-US" smtClean="0"/>
              <a:t>31/03/2018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FAF51-2C13-4AC4-89BE-0E1B2C8B944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0829C2-CF33-45C1-8CDD-4BFA007A7317}" type="datetimeFigureOut">
              <a:rPr lang="en-US" smtClean="0"/>
              <a:t>31/03/2018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FAF51-2C13-4AC4-89BE-0E1B2C8B944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0829C2-CF33-45C1-8CDD-4BFA007A7317}" type="datetimeFigureOut">
              <a:rPr lang="en-US" smtClean="0"/>
              <a:t>31/03/2018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FAF51-2C13-4AC4-89BE-0E1B2C8B944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0829C2-CF33-45C1-8CDD-4BFA007A7317}" type="datetimeFigureOut">
              <a:rPr lang="en-US" smtClean="0"/>
              <a:t>31/03/2018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CFAF51-2C13-4AC4-89BE-0E1B2C8B944F}"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A0829C2-CF33-45C1-8CDD-4BFA007A7317}" type="datetimeFigureOut">
              <a:rPr lang="en-US" smtClean="0"/>
              <a:t>31/03/2018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CFAF51-2C13-4AC4-89BE-0E1B2C8B944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0829C2-CF33-45C1-8CDD-4BFA007A7317}" type="datetimeFigureOut">
              <a:rPr lang="en-US" smtClean="0"/>
              <a:t>31/03/2018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CFAF51-2C13-4AC4-89BE-0E1B2C8B944F}"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0829C2-CF33-45C1-8CDD-4BFA007A7317}" type="datetimeFigureOut">
              <a:rPr lang="en-US" smtClean="0"/>
              <a:t>31/03/2018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CFAF51-2C13-4AC4-89BE-0E1B2C8B944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0829C2-CF33-45C1-8CDD-4BFA007A7317}" type="datetimeFigureOut">
              <a:rPr lang="en-US" smtClean="0"/>
              <a:t>31/03/2018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CFAF51-2C13-4AC4-89BE-0E1B2C8B944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0829C2-CF33-45C1-8CDD-4BFA007A7317}" type="datetimeFigureOut">
              <a:rPr lang="en-US" smtClean="0"/>
              <a:t>31/03/2018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CFAF51-2C13-4AC4-89BE-0E1B2C8B944F}"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0829C2-CF33-45C1-8CDD-4BFA007A7317}" type="datetimeFigureOut">
              <a:rPr lang="en-US" smtClean="0"/>
              <a:t>31/03/2018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CFAF51-2C13-4AC4-89BE-0E1B2C8B944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A0829C2-CF33-45C1-8CDD-4BFA007A7317}" type="datetimeFigureOut">
              <a:rPr lang="en-US" smtClean="0"/>
              <a:t>31/03/2018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ECFAF51-2C13-4AC4-89BE-0E1B2C8B944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jp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2727" y="2209800"/>
            <a:ext cx="7848600" cy="1927225"/>
          </a:xfrm>
        </p:spPr>
        <p:txBody>
          <a:bodyPr>
            <a:normAutofit fontScale="90000"/>
          </a:bodyPr>
          <a:lstStyle/>
          <a:p>
            <a:pPr algn="ctr"/>
            <a:r>
              <a:rPr lang="en-US" sz="4000" b="1" dirty="0" smtClean="0">
                <a:solidFill>
                  <a:schemeClr val="tx1"/>
                </a:solidFill>
                <a:latin typeface="Times New Roman" panose="02020603050405020304" pitchFamily="18" charset="0"/>
                <a:cs typeface="Times New Roman" panose="02020603050405020304" pitchFamily="18" charset="0"/>
              </a:rPr>
              <a:t>TOPIC:</a:t>
            </a:r>
            <a:r>
              <a:rPr lang="en-US" b="1" dirty="0" smtClean="0">
                <a:solidFill>
                  <a:schemeClr val="tx1"/>
                </a:solidFill>
                <a:latin typeface="Times New Roman" panose="02020603050405020304" pitchFamily="18" charset="0"/>
                <a:cs typeface="Times New Roman" panose="02020603050405020304" pitchFamily="18" charset="0"/>
              </a:rPr>
              <a:t/>
            </a:r>
            <a:br>
              <a:rPr lang="en-US" b="1" dirty="0" smtClean="0">
                <a:solidFill>
                  <a:schemeClr val="tx1"/>
                </a:solidFill>
                <a:latin typeface="Times New Roman" panose="02020603050405020304" pitchFamily="18" charset="0"/>
                <a:cs typeface="Times New Roman" panose="02020603050405020304" pitchFamily="18" charset="0"/>
              </a:rPr>
            </a:br>
            <a:r>
              <a:rPr lang="en-US" sz="2700" b="1" u="sng"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Demonstration </a:t>
            </a:r>
            <a:r>
              <a:rPr lang="en-US" sz="27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 Computer Hacking Try To Bypass Antivirus</a:t>
            </a:r>
            <a:r>
              <a:rPr lang="en-US" sz="27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27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27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28600" y="4343400"/>
            <a:ext cx="8382000" cy="2362200"/>
          </a:xfrm>
        </p:spPr>
        <p:txBody>
          <a:bodyPr>
            <a:normAutofit fontScale="25000" lnSpcReduction="20000"/>
          </a:bodyPr>
          <a:lstStyle/>
          <a:p>
            <a:r>
              <a:rPr lang="en-US" sz="8000" b="1" dirty="0" smtClean="0">
                <a:latin typeface="Times New Roman" panose="02020603050405020304" pitchFamily="18" charset="0"/>
                <a:cs typeface="Times New Roman" panose="02020603050405020304" pitchFamily="18" charset="0"/>
              </a:rPr>
              <a:t>              Submitted By:   </a:t>
            </a:r>
          </a:p>
          <a:p>
            <a:r>
              <a:rPr lang="en-US" sz="8000" b="1" dirty="0">
                <a:latin typeface="Times New Roman" panose="02020603050405020304" pitchFamily="18" charset="0"/>
                <a:cs typeface="Times New Roman" panose="02020603050405020304" pitchFamily="18" charset="0"/>
              </a:rPr>
              <a:t>	</a:t>
            </a:r>
            <a:r>
              <a:rPr lang="en-US" sz="8000" b="1" dirty="0" smtClean="0">
                <a:latin typeface="Times New Roman" panose="02020603050405020304" pitchFamily="18" charset="0"/>
                <a:cs typeface="Times New Roman" panose="02020603050405020304" pitchFamily="18" charset="0"/>
              </a:rPr>
              <a:t>		                                                       Guided By:</a:t>
            </a:r>
            <a:endParaRPr lang="en-US" sz="8000" b="1" dirty="0">
              <a:latin typeface="Times New Roman" panose="02020603050405020304" pitchFamily="18" charset="0"/>
              <a:cs typeface="Times New Roman" panose="02020603050405020304" pitchFamily="18" charset="0"/>
            </a:endParaRPr>
          </a:p>
          <a:p>
            <a:r>
              <a:rPr lang="en-US" sz="7200" dirty="0">
                <a:latin typeface="Times New Roman" panose="02020603050405020304" pitchFamily="18" charset="0"/>
                <a:cs typeface="Times New Roman" panose="02020603050405020304" pitchFamily="18" charset="0"/>
              </a:rPr>
              <a:t> </a:t>
            </a:r>
            <a:r>
              <a:rPr lang="en-US" sz="7200" dirty="0" smtClean="0">
                <a:latin typeface="Times New Roman" panose="02020603050405020304" pitchFamily="18" charset="0"/>
                <a:cs typeface="Times New Roman" panose="02020603050405020304" pitchFamily="18" charset="0"/>
              </a:rPr>
              <a:t>             </a:t>
            </a:r>
            <a:r>
              <a:rPr lang="en-US" sz="7200" b="1" dirty="0" err="1" smtClean="0">
                <a:latin typeface="Times New Roman" panose="02020603050405020304" pitchFamily="18" charset="0"/>
                <a:cs typeface="Times New Roman" panose="02020603050405020304" pitchFamily="18" charset="0"/>
              </a:rPr>
              <a:t>Rutuja</a:t>
            </a:r>
            <a:r>
              <a:rPr lang="en-US" sz="7200" b="1" dirty="0" smtClean="0">
                <a:latin typeface="Times New Roman" panose="02020603050405020304" pitchFamily="18" charset="0"/>
                <a:cs typeface="Times New Roman" panose="02020603050405020304" pitchFamily="18" charset="0"/>
              </a:rPr>
              <a:t> </a:t>
            </a:r>
            <a:r>
              <a:rPr lang="en-US" sz="7200" b="1" dirty="0" err="1">
                <a:latin typeface="Times New Roman" panose="02020603050405020304" pitchFamily="18" charset="0"/>
                <a:cs typeface="Times New Roman" panose="02020603050405020304" pitchFamily="18" charset="0"/>
              </a:rPr>
              <a:t>Parab</a:t>
            </a:r>
            <a:r>
              <a:rPr lang="en-US" sz="7200" b="1" dirty="0">
                <a:latin typeface="Times New Roman" panose="02020603050405020304" pitchFamily="18" charset="0"/>
                <a:cs typeface="Times New Roman" panose="02020603050405020304" pitchFamily="18" charset="0"/>
              </a:rPr>
              <a:t> [37</a:t>
            </a:r>
            <a:r>
              <a:rPr lang="en-US" sz="7200" b="1" dirty="0" smtClean="0">
                <a:latin typeface="Times New Roman" panose="02020603050405020304" pitchFamily="18" charset="0"/>
                <a:cs typeface="Times New Roman" panose="02020603050405020304" pitchFamily="18" charset="0"/>
              </a:rPr>
              <a:t>]                                                         Hitesh </a:t>
            </a:r>
            <a:r>
              <a:rPr lang="en-US" sz="7200" b="1" dirty="0" err="1">
                <a:latin typeface="Times New Roman" panose="02020603050405020304" pitchFamily="18" charset="0"/>
                <a:cs typeface="Times New Roman" panose="02020603050405020304" pitchFamily="18" charset="0"/>
              </a:rPr>
              <a:t>Mhatre</a:t>
            </a:r>
            <a:r>
              <a:rPr lang="en-US" sz="7200" b="1" dirty="0">
                <a:latin typeface="Times New Roman" panose="02020603050405020304" pitchFamily="18" charset="0"/>
                <a:cs typeface="Times New Roman" panose="02020603050405020304" pitchFamily="18" charset="0"/>
              </a:rPr>
              <a:t> </a:t>
            </a:r>
            <a:r>
              <a:rPr lang="en-US" sz="7200" b="1" dirty="0" smtClean="0">
                <a:latin typeface="Times New Roman" panose="02020603050405020304" pitchFamily="18" charset="0"/>
                <a:cs typeface="Times New Roman" panose="02020603050405020304" pitchFamily="18" charset="0"/>
              </a:rPr>
              <a:t>Sir</a:t>
            </a:r>
            <a:endParaRPr lang="en-US" sz="7200" b="1" dirty="0">
              <a:latin typeface="Times New Roman" panose="02020603050405020304" pitchFamily="18" charset="0"/>
              <a:cs typeface="Times New Roman" panose="02020603050405020304" pitchFamily="18" charset="0"/>
            </a:endParaRPr>
          </a:p>
          <a:p>
            <a:pPr>
              <a:lnSpc>
                <a:spcPct val="120000"/>
              </a:lnSpc>
            </a:pPr>
            <a:r>
              <a:rPr lang="en-US" sz="7200" b="1" dirty="0" smtClean="0">
                <a:latin typeface="Times New Roman" panose="02020603050405020304" pitchFamily="18" charset="0"/>
                <a:cs typeface="Times New Roman" panose="02020603050405020304" pitchFamily="18" charset="0"/>
              </a:rPr>
              <a:t>            </a:t>
            </a:r>
            <a:r>
              <a:rPr lang="en-US" sz="7200" b="1" dirty="0" err="1" smtClean="0">
                <a:latin typeface="Times New Roman" panose="02020603050405020304" pitchFamily="18" charset="0"/>
                <a:cs typeface="Times New Roman" panose="02020603050405020304" pitchFamily="18" charset="0"/>
              </a:rPr>
              <a:t>Dhruv</a:t>
            </a:r>
            <a:r>
              <a:rPr lang="en-US" sz="7200" b="1" dirty="0" smtClean="0">
                <a:latin typeface="Times New Roman" panose="02020603050405020304" pitchFamily="18" charset="0"/>
                <a:cs typeface="Times New Roman" panose="02020603050405020304" pitchFamily="18" charset="0"/>
              </a:rPr>
              <a:t> </a:t>
            </a:r>
            <a:r>
              <a:rPr lang="en-US" sz="7200" b="1" dirty="0" err="1">
                <a:latin typeface="Times New Roman" panose="02020603050405020304" pitchFamily="18" charset="0"/>
                <a:cs typeface="Times New Roman" panose="02020603050405020304" pitchFamily="18" charset="0"/>
              </a:rPr>
              <a:t>Gautami</a:t>
            </a:r>
            <a:r>
              <a:rPr lang="en-US" sz="7200" b="1" dirty="0">
                <a:latin typeface="Times New Roman" panose="02020603050405020304" pitchFamily="18" charset="0"/>
                <a:cs typeface="Times New Roman" panose="02020603050405020304" pitchFamily="18" charset="0"/>
              </a:rPr>
              <a:t> [28]</a:t>
            </a:r>
          </a:p>
          <a:p>
            <a:pPr>
              <a:lnSpc>
                <a:spcPct val="120000"/>
              </a:lnSpc>
            </a:pPr>
            <a:r>
              <a:rPr lang="en-US" sz="7200" b="1" dirty="0">
                <a:latin typeface="Times New Roman" panose="02020603050405020304" pitchFamily="18" charset="0"/>
                <a:cs typeface="Times New Roman" panose="02020603050405020304" pitchFamily="18" charset="0"/>
              </a:rPr>
              <a:t>   </a:t>
            </a:r>
            <a:r>
              <a:rPr lang="en-US" sz="7200" b="1" dirty="0" smtClean="0">
                <a:latin typeface="Times New Roman" panose="02020603050405020304" pitchFamily="18" charset="0"/>
                <a:cs typeface="Times New Roman" panose="02020603050405020304" pitchFamily="18" charset="0"/>
              </a:rPr>
              <a:t>       </a:t>
            </a:r>
            <a:r>
              <a:rPr lang="en-US" sz="7200" b="1" dirty="0" err="1" smtClean="0">
                <a:latin typeface="Times New Roman" panose="02020603050405020304" pitchFamily="18" charset="0"/>
                <a:cs typeface="Times New Roman" panose="02020603050405020304" pitchFamily="18" charset="0"/>
              </a:rPr>
              <a:t>Shaheen</a:t>
            </a:r>
            <a:r>
              <a:rPr lang="en-US" sz="7200" b="1" dirty="0" smtClean="0">
                <a:latin typeface="Times New Roman" panose="02020603050405020304" pitchFamily="18" charset="0"/>
                <a:cs typeface="Times New Roman" panose="02020603050405020304" pitchFamily="18" charset="0"/>
              </a:rPr>
              <a:t> </a:t>
            </a:r>
            <a:r>
              <a:rPr lang="en-US" sz="7200" b="1" dirty="0" err="1">
                <a:latin typeface="Times New Roman" panose="02020603050405020304" pitchFamily="18" charset="0"/>
                <a:cs typeface="Times New Roman" panose="02020603050405020304" pitchFamily="18" charset="0"/>
              </a:rPr>
              <a:t>Choudhari</a:t>
            </a:r>
            <a:r>
              <a:rPr lang="en-US" sz="7200" b="1" dirty="0">
                <a:latin typeface="Times New Roman" panose="02020603050405020304" pitchFamily="18" charset="0"/>
                <a:cs typeface="Times New Roman" panose="02020603050405020304" pitchFamily="18" charset="0"/>
              </a:rPr>
              <a:t> [01]</a:t>
            </a:r>
          </a:p>
          <a:p>
            <a:pPr>
              <a:lnSpc>
                <a:spcPct val="120000"/>
              </a:lnSpc>
            </a:pPr>
            <a:r>
              <a:rPr lang="en-US" sz="7200" b="1" dirty="0">
                <a:latin typeface="Times New Roman" panose="02020603050405020304" pitchFamily="18" charset="0"/>
                <a:cs typeface="Times New Roman" panose="02020603050405020304" pitchFamily="18" charset="0"/>
              </a:rPr>
              <a:t> </a:t>
            </a:r>
            <a:r>
              <a:rPr lang="en-US" sz="7200" b="1" dirty="0" smtClean="0">
                <a:latin typeface="Times New Roman" panose="02020603050405020304" pitchFamily="18" charset="0"/>
                <a:cs typeface="Times New Roman" panose="02020603050405020304" pitchFamily="18" charset="0"/>
              </a:rPr>
              <a:t>          </a:t>
            </a:r>
            <a:r>
              <a:rPr lang="en-US" sz="7200" b="1" dirty="0" err="1">
                <a:latin typeface="Times New Roman" panose="02020603050405020304" pitchFamily="18" charset="0"/>
                <a:cs typeface="Times New Roman" panose="02020603050405020304" pitchFamily="18" charset="0"/>
              </a:rPr>
              <a:t>Akshay</a:t>
            </a:r>
            <a:r>
              <a:rPr lang="en-US" sz="7200" b="1" dirty="0">
                <a:latin typeface="Times New Roman" panose="02020603050405020304" pitchFamily="18" charset="0"/>
                <a:cs typeface="Times New Roman" panose="02020603050405020304" pitchFamily="18" charset="0"/>
              </a:rPr>
              <a:t> </a:t>
            </a:r>
            <a:r>
              <a:rPr lang="en-US" sz="7200" b="1" dirty="0" err="1">
                <a:latin typeface="Times New Roman" panose="02020603050405020304" pitchFamily="18" charset="0"/>
                <a:cs typeface="Times New Roman" panose="02020603050405020304" pitchFamily="18" charset="0"/>
              </a:rPr>
              <a:t>Kamble</a:t>
            </a:r>
            <a:r>
              <a:rPr lang="en-US" sz="7200" b="1" dirty="0">
                <a:latin typeface="Times New Roman" panose="02020603050405020304" pitchFamily="18" charset="0"/>
                <a:cs typeface="Times New Roman" panose="02020603050405020304" pitchFamily="18" charset="0"/>
              </a:rPr>
              <a:t> [16]</a:t>
            </a:r>
          </a:p>
          <a:p>
            <a:r>
              <a:rPr lang="en-US" sz="7200" dirty="0" smtClean="0">
                <a:latin typeface="Times New Roman" panose="02020603050405020304" pitchFamily="18" charset="0"/>
                <a:cs typeface="Times New Roman" panose="02020603050405020304" pitchFamily="18" charset="0"/>
              </a:rPr>
              <a:t>                                                                                           </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18" y="533400"/>
            <a:ext cx="1981200" cy="2209800"/>
          </a:xfrm>
          <a:prstGeom prst="rect">
            <a:avLst/>
          </a:prstGeom>
        </p:spPr>
      </p:pic>
      <p:pic>
        <p:nvPicPr>
          <p:cNvPr id="6" name="Picture 5" descr="College Name.jpg"/>
          <p:cNvPicPr/>
          <p:nvPr/>
        </p:nvPicPr>
        <p:blipFill>
          <a:blip r:embed="rId3"/>
          <a:srcRect l="9543" r="10537" b="30252"/>
          <a:stretch>
            <a:fillRect/>
          </a:stretch>
        </p:blipFill>
        <p:spPr>
          <a:xfrm>
            <a:off x="2438400" y="685800"/>
            <a:ext cx="6172200" cy="1295400"/>
          </a:xfrm>
          <a:prstGeom prst="rect">
            <a:avLst/>
          </a:prstGeom>
        </p:spPr>
      </p:pic>
    </p:spTree>
    <p:extLst>
      <p:ext uri="{BB962C8B-B14F-4D97-AF65-F5344CB8AC3E}">
        <p14:creationId xmlns:p14="http://schemas.microsoft.com/office/powerpoint/2010/main" val="218392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4.png" descr="reverse shell concept.png"/>
          <p:cNvPicPr/>
          <p:nvPr/>
        </p:nvPicPr>
        <p:blipFill>
          <a:blip r:embed="rId2"/>
          <a:srcRect/>
          <a:stretch>
            <a:fillRect/>
          </a:stretch>
        </p:blipFill>
        <p:spPr>
          <a:xfrm>
            <a:off x="457200" y="914400"/>
            <a:ext cx="8305800" cy="2362200"/>
          </a:xfrm>
          <a:prstGeom prst="rect">
            <a:avLst/>
          </a:prstGeom>
          <a:ln/>
        </p:spPr>
      </p:pic>
      <p:sp>
        <p:nvSpPr>
          <p:cNvPr id="2" name="Title 1"/>
          <p:cNvSpPr>
            <a:spLocks noGrp="1"/>
          </p:cNvSpPr>
          <p:nvPr>
            <p:ph type="title"/>
          </p:nvPr>
        </p:nvSpPr>
        <p:spPr>
          <a:xfrm>
            <a:off x="457200" y="304800"/>
            <a:ext cx="8229600" cy="990600"/>
          </a:xfrm>
        </p:spPr>
        <p:txBody>
          <a:bodyPr/>
          <a:lstStyle/>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WORKING CONTINUE</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Box 4"/>
          <p:cNvSpPr txBox="1"/>
          <p:nvPr/>
        </p:nvSpPr>
        <p:spPr>
          <a:xfrm>
            <a:off x="228600" y="3276600"/>
            <a:ext cx="8534400" cy="2554545"/>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type of firewall installed on a network will determine the level of difficulty and the type of reverse shell program that an attacker will need in order to connect out of a protected network</a:t>
            </a:r>
            <a:r>
              <a:rPr lang="en-IN" sz="20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Packet filtering firewalls inspect traffic at the transport layer, or lower, and have no concept of the encapsulated application layer payload.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3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5.png" descr="revserseshellexample.png"/>
          <p:cNvPicPr/>
          <p:nvPr/>
        </p:nvPicPr>
        <p:blipFill>
          <a:blip r:embed="rId2"/>
          <a:srcRect/>
          <a:stretch>
            <a:fillRect/>
          </a:stretch>
        </p:blipFill>
        <p:spPr>
          <a:xfrm>
            <a:off x="381000" y="914400"/>
            <a:ext cx="8305800" cy="2133600"/>
          </a:xfrm>
          <a:prstGeom prst="rect">
            <a:avLst/>
          </a:prstGeom>
          <a:ln/>
        </p:spPr>
      </p:pic>
      <p:sp>
        <p:nvSpPr>
          <p:cNvPr id="2" name="Title 1"/>
          <p:cNvSpPr>
            <a:spLocks noGrp="1"/>
          </p:cNvSpPr>
          <p:nvPr>
            <p:ph type="title"/>
          </p:nvPr>
        </p:nvSpPr>
        <p:spPr>
          <a:xfrm>
            <a:off x="381000" y="228600"/>
            <a:ext cx="8229600" cy="990600"/>
          </a:xfrm>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WORKING CONTINUE</a:t>
            </a:r>
            <a:endParaRPr lang="en-US" dirty="0"/>
          </a:p>
        </p:txBody>
      </p:sp>
      <p:sp>
        <p:nvSpPr>
          <p:cNvPr id="4" name="TextBox 3"/>
          <p:cNvSpPr txBox="1"/>
          <p:nvPr/>
        </p:nvSpPr>
        <p:spPr>
          <a:xfrm>
            <a:off x="381000" y="3100057"/>
            <a:ext cx="7848600" cy="3785652"/>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  </a:t>
            </a:r>
            <a:r>
              <a:rPr lang="en-IN" sz="2000" b="1" dirty="0" smtClean="0">
                <a:latin typeface="Times New Roman" panose="02020603050405020304" pitchFamily="18" charset="0"/>
                <a:cs typeface="Times New Roman" panose="02020603050405020304" pitchFamily="18" charset="0"/>
              </a:rPr>
              <a:t>EXAMPLE:</a:t>
            </a:r>
          </a:p>
          <a:p>
            <a:pPr marL="285750" indent="-285750">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Note </a:t>
            </a:r>
            <a:r>
              <a:rPr lang="en-IN" sz="2000" dirty="0">
                <a:latin typeface="Times New Roman" panose="02020603050405020304" pitchFamily="18" charset="0"/>
                <a:cs typeface="Times New Roman" panose="02020603050405020304" pitchFamily="18" charset="0"/>
              </a:rPr>
              <a:t>that while port 80 is being used in the example, any other port that is open outgoing through the firewall can be used for the connection. </a:t>
            </a:r>
            <a:endParaRPr lang="en-IN"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IP address of the machine outside the protected network is 192.168.1.5. This will work on any firewall that is not application aware</a:t>
            </a:r>
            <a:r>
              <a:rPr lang="en-IN" sz="20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 the above example a shell is being pushed out the firewall through port 80, which is normally used for http traffic, but the packet filtering firewall cannot distinguish between http traffic and other types of traffic. </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184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3466396991"/>
              </p:ext>
            </p:extLst>
          </p:nvPr>
        </p:nvGraphicFramePr>
        <p:xfrm>
          <a:off x="762000" y="1752600"/>
          <a:ext cx="73914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101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1205172863"/>
              </p:ext>
            </p:extLst>
          </p:nvPr>
        </p:nvGraphicFramePr>
        <p:xfrm>
          <a:off x="685800" y="1828800"/>
          <a:ext cx="7467600" cy="3385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838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DISADVANTAGES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2621934416"/>
              </p:ext>
            </p:extLst>
          </p:nvPr>
        </p:nvGraphicFramePr>
        <p:xfrm>
          <a:off x="381000" y="1447800"/>
          <a:ext cx="8610600" cy="440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66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533400" y="1447800"/>
            <a:ext cx="8153400" cy="954107"/>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Step 1: Creating the </a:t>
            </a:r>
            <a:r>
              <a:rPr lang="en-US" sz="2000" b="1" dirty="0" smtClean="0">
                <a:latin typeface="Times New Roman" panose="02020603050405020304" pitchFamily="18" charset="0"/>
                <a:cs typeface="Times New Roman" panose="02020603050405020304" pitchFamily="18" charset="0"/>
              </a:rPr>
              <a:t>Payload.</a:t>
            </a:r>
          </a:p>
          <a:p>
            <a:r>
              <a:rPr lang="en-US" b="1" dirty="0" smtClean="0">
                <a:latin typeface="Times New Roman" panose="02020603050405020304" pitchFamily="18" charset="0"/>
                <a:cs typeface="Times New Roman" panose="02020603050405020304" pitchFamily="18" charset="0"/>
              </a:rPr>
              <a:t>	</a:t>
            </a:r>
          </a:p>
          <a:p>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909465"/>
            <a:ext cx="7696200" cy="426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185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04800" y="533766"/>
            <a:ext cx="86106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Step 2: Starting the </a:t>
            </a:r>
            <a:r>
              <a:rPr kumimoji="0" lang="en-US" altLang="en-US" sz="2000" b="1"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Metasploit</a:t>
            </a: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Framework Console</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073" name="Picture 690"/>
          <p:cNvPicPr>
            <a:picLocks noChangeAspect="1" noChangeArrowheads="1"/>
          </p:cNvPicPr>
          <p:nvPr/>
        </p:nvPicPr>
        <p:blipFill>
          <a:blip r:embed="rId2">
            <a:extLst>
              <a:ext uri="{28A0092B-C50C-407E-A947-70E740481C1C}">
                <a14:useLocalDpi xmlns:a14="http://schemas.microsoft.com/office/drawing/2010/main" val="0"/>
              </a:ext>
            </a:extLst>
          </a:blip>
          <a:srcRect l="20673" t="10257" r="20555" b="9972"/>
          <a:stretch>
            <a:fillRect/>
          </a:stretch>
        </p:blipFill>
        <p:spPr bwMode="auto">
          <a:xfrm>
            <a:off x="693761" y="1066800"/>
            <a:ext cx="7696200" cy="31597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61013" y="4374177"/>
            <a:ext cx="8654387"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For controlling the payload we need to start the </a:t>
            </a:r>
            <a:r>
              <a:rPr kumimoji="0" lang="en-US" altLang="en-US" sz="16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Metasploit</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Framework </a:t>
            </a:r>
            <a:r>
              <a:rPr kumimoji="0" lang="en-US" altLang="en-US" sz="16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Concole</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which is prebuilt in Kali Linux.</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The </a:t>
            </a:r>
            <a:r>
              <a:rPr kumimoji="0" lang="en-US" altLang="en-US" sz="16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Metasploit</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Framework Console has many payloads and many exploit </a:t>
            </a:r>
            <a:r>
              <a:rPr kumimoji="0" lang="en-US" altLang="en-US" sz="16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method.To</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start the </a:t>
            </a:r>
            <a:r>
              <a:rPr kumimoji="0" lang="en-US" altLang="en-US" sz="16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Metasploit</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Framework Console. </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In the terminal type:</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altLang="en-US"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msfconsole</a:t>
            </a:r>
            <a:endParaRPr kumimoji="0" lang="en-US" altLang="en-US"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9320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1143000"/>
            <a:ext cx="7848600" cy="369332"/>
          </a:xfrm>
          <a:prstGeom prst="rect">
            <a:avLst/>
          </a:prstGeom>
          <a:noFill/>
        </p:spPr>
        <p:txBody>
          <a:bodyPr wrap="square" rtlCol="0">
            <a:spAutoFit/>
          </a:bodyPr>
          <a:lstStyle/>
          <a:p>
            <a:endParaRPr lang="en-US" dirty="0"/>
          </a:p>
        </p:txBody>
      </p:sp>
      <p:sp>
        <p:nvSpPr>
          <p:cNvPr id="4" name="Rectangle 2"/>
          <p:cNvSpPr>
            <a:spLocks noChangeArrowheads="1"/>
          </p:cNvSpPr>
          <p:nvPr/>
        </p:nvSpPr>
        <p:spPr bwMode="auto">
          <a:xfrm>
            <a:off x="658504" y="562199"/>
            <a:ext cx="810449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Step 3: Choosing the Exploit Method</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097" name="Picture 689"/>
          <p:cNvPicPr>
            <a:picLocks noChangeAspect="1" noChangeArrowheads="1"/>
          </p:cNvPicPr>
          <p:nvPr/>
        </p:nvPicPr>
        <p:blipFill>
          <a:blip r:embed="rId2">
            <a:extLst>
              <a:ext uri="{28A0092B-C50C-407E-A947-70E740481C1C}">
                <a14:useLocalDpi xmlns:a14="http://schemas.microsoft.com/office/drawing/2010/main" val="0"/>
              </a:ext>
            </a:extLst>
          </a:blip>
          <a:srcRect l="20512" t="10191" r="20673" b="11147"/>
          <a:stretch>
            <a:fillRect/>
          </a:stretch>
        </p:blipFill>
        <p:spPr bwMode="auto">
          <a:xfrm>
            <a:off x="906420" y="1129352"/>
            <a:ext cx="7407359" cy="32325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58504" y="4632811"/>
            <a:ext cx="782618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As I have said the </a:t>
            </a:r>
            <a:r>
              <a:rPr kumimoji="0" lang="en-US" altLang="en-US" sz="16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Metasploit</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Framework Console has many exploitation method.</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In this we will use the multi handler.</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On Terminal Type:</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altLang="en-US"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use exploit/multi/handler</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555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609600" y="602301"/>
            <a:ext cx="7010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Step 4: Setting the Payload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5121" name="Picture 688"/>
          <p:cNvPicPr>
            <a:picLocks noChangeAspect="1" noChangeArrowheads="1"/>
          </p:cNvPicPr>
          <p:nvPr/>
        </p:nvPicPr>
        <p:blipFill>
          <a:blip r:embed="rId2">
            <a:extLst>
              <a:ext uri="{28A0092B-C50C-407E-A947-70E740481C1C}">
                <a14:useLocalDpi xmlns:a14="http://schemas.microsoft.com/office/drawing/2010/main" val="0"/>
              </a:ext>
            </a:extLst>
          </a:blip>
          <a:srcRect l="20512" t="9972" r="20192" b="11092"/>
          <a:stretch>
            <a:fillRect/>
          </a:stretch>
        </p:blipFill>
        <p:spPr bwMode="auto">
          <a:xfrm>
            <a:off x="609600" y="1447800"/>
            <a:ext cx="7696200" cy="32951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609600" y="5055768"/>
            <a:ext cx="8262652"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In above step we set our exploitation method. In this step we need to specify the payload that we have created.</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Type:</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altLang="en-US"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set payload windows/</a:t>
            </a:r>
            <a:r>
              <a:rPr kumimoji="0" lang="en-US" altLang="en-US"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meterpreter</a:t>
            </a:r>
            <a:r>
              <a:rPr kumimoji="0" lang="en-US" altLang="en-US"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a:t>
            </a:r>
            <a:r>
              <a:rPr kumimoji="0" lang="en-US" altLang="en-US"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reverse_tcp</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863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575847"/>
            <a:ext cx="87630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Step 5: Providing </a:t>
            </a:r>
            <a:r>
              <a:rPr kumimoji="0" lang="en-US" altLang="en-US" sz="2000" b="1"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Ip</a:t>
            </a: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for </a:t>
            </a:r>
            <a:r>
              <a:rPr kumimoji="0" lang="en-US" altLang="en-US" sz="2000" b="1"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Backdooring</a:t>
            </a:r>
            <a:endParaRPr kumimoji="0" lang="en-US" altLang="en-US" sz="20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145" name="Picture 687"/>
          <p:cNvPicPr>
            <a:picLocks noChangeAspect="1" noChangeArrowheads="1"/>
          </p:cNvPicPr>
          <p:nvPr/>
        </p:nvPicPr>
        <p:blipFill>
          <a:blip r:embed="rId2">
            <a:extLst>
              <a:ext uri="{28A0092B-C50C-407E-A947-70E740481C1C}">
                <a14:useLocalDpi xmlns:a14="http://schemas.microsoft.com/office/drawing/2010/main" val="0"/>
              </a:ext>
            </a:extLst>
          </a:blip>
          <a:srcRect l="20512" t="9686" r="20352" b="10237"/>
          <a:stretch>
            <a:fillRect/>
          </a:stretch>
        </p:blipFill>
        <p:spPr bwMode="auto">
          <a:xfrm>
            <a:off x="838200" y="1447800"/>
            <a:ext cx="7467600" cy="33194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57200" y="4733093"/>
            <a:ext cx="8686800"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In this step we need to provide the </a:t>
            </a:r>
            <a:r>
              <a:rPr kumimoji="0" lang="en-US" altLang="en-US" sz="16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ip</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address of our machine so that the payload will connect to our system.</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To find the </a:t>
            </a:r>
            <a:r>
              <a:rPr kumimoji="0" lang="en-US" altLang="en-US" sz="16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ip</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address, open terminal and type </a:t>
            </a:r>
            <a:r>
              <a:rPr kumimoji="0" lang="en-US" altLang="en-US" sz="16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ifconfig</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and copy your </a:t>
            </a:r>
            <a:r>
              <a:rPr kumimoji="0" lang="en-US" altLang="en-US" sz="16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ip</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address.</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Then we have to set it in the </a:t>
            </a:r>
            <a:r>
              <a:rPr kumimoji="0" lang="en-US" altLang="en-US" sz="16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msfconsole</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so type:</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altLang="en-US"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set LHOST (your </a:t>
            </a:r>
            <a:r>
              <a:rPr kumimoji="0" lang="en-US" altLang="en-US"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ip</a:t>
            </a:r>
            <a:r>
              <a:rPr kumimoji="0" lang="en-US" altLang="en-US"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address)</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280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1"/>
            <a:ext cx="7772400" cy="1066800"/>
          </a:xfrm>
        </p:spPr>
        <p:txBody>
          <a:bodyPr/>
          <a:lstStyle/>
          <a:p>
            <a:pPr algn="ctr"/>
            <a:r>
              <a:rPr lang="en-US" dirty="0" smtClean="0">
                <a:latin typeface="Times New Roman" panose="02020603050405020304" pitchFamily="18" charset="0"/>
                <a:cs typeface="Times New Roman" panose="02020603050405020304" pitchFamily="18" charset="0"/>
              </a:rPr>
              <a:t>INDEX</a:t>
            </a:r>
            <a:endParaRPr lang="en-US" dirty="0">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1597672506"/>
              </p:ext>
            </p:extLst>
          </p:nvPr>
        </p:nvGraphicFramePr>
        <p:xfrm>
          <a:off x="609600" y="1752600"/>
          <a:ext cx="8001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84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14346"/>
            <a:ext cx="8763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p>
            <a:pPr algn="ctr"/>
            <a:r>
              <a:rPr lang="en-US" sz="2000" b="1" dirty="0">
                <a:latin typeface="Times New Roman" panose="02020603050405020304" pitchFamily="18" charset="0"/>
                <a:cs typeface="Times New Roman" panose="02020603050405020304" pitchFamily="18" charset="0"/>
              </a:rPr>
              <a:t>Step 6: Sending the File and Exploiting</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686"/>
          <p:cNvPicPr>
            <a:picLocks noChangeAspect="1" noChangeArrowheads="1"/>
          </p:cNvPicPr>
          <p:nvPr/>
        </p:nvPicPr>
        <p:blipFill>
          <a:blip r:embed="rId2">
            <a:extLst>
              <a:ext uri="{28A0092B-C50C-407E-A947-70E740481C1C}">
                <a14:useLocalDpi xmlns:a14="http://schemas.microsoft.com/office/drawing/2010/main" val="0"/>
              </a:ext>
            </a:extLst>
          </a:blip>
          <a:srcRect l="20192" t="10826" r="20631" b="10826"/>
          <a:stretch>
            <a:fillRect/>
          </a:stretch>
        </p:blipFill>
        <p:spPr bwMode="auto">
          <a:xfrm>
            <a:off x="685800" y="1447800"/>
            <a:ext cx="6934200" cy="33168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533400" y="4822076"/>
            <a:ext cx="8229600"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After we have given all the information. We need to send the .exe file we created before to the victim via mail or fake downloads. Make sure that the victim install the files.</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After doing it, in the </a:t>
            </a:r>
            <a:r>
              <a:rPr kumimoji="0" lang="en-US" altLang="en-US" sz="16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msfconsole</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command, type:</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exploit</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After this command it will show you the victim terminal and you can control it.</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328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14346"/>
            <a:ext cx="8763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p>
            <a:pPr algn="ctr"/>
            <a:r>
              <a:rPr lang="en-US" sz="2000" b="1" dirty="0">
                <a:latin typeface="Times New Roman" panose="02020603050405020304" pitchFamily="18" charset="0"/>
                <a:cs typeface="Times New Roman" panose="02020603050405020304" pitchFamily="18" charset="0"/>
              </a:rPr>
              <a:t>Step 7: Creating a Session after Exploitation</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685"/>
          <p:cNvPicPr>
            <a:picLocks noChangeAspect="1" noChangeArrowheads="1"/>
          </p:cNvPicPr>
          <p:nvPr/>
        </p:nvPicPr>
        <p:blipFill rotWithShape="1">
          <a:blip r:embed="rId2">
            <a:extLst>
              <a:ext uri="{28A0092B-C50C-407E-A947-70E740481C1C}">
                <a14:useLocalDpi xmlns:a14="http://schemas.microsoft.com/office/drawing/2010/main" val="0"/>
              </a:ext>
            </a:extLst>
          </a:blip>
          <a:srcRect l="27370" t="11136" r="13193" b="7222"/>
          <a:stretch/>
        </p:blipFill>
        <p:spPr bwMode="auto">
          <a:xfrm>
            <a:off x="1219200" y="1447800"/>
            <a:ext cx="7010400" cy="29604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762000" y="4724400"/>
            <a:ext cx="7772400"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alt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After entering exploit command, transfer it to the victim’s machine with the use of any software or hardware and run it to execute the file. Once the victim execute our file access to that PC will be granted to us. To look what things can be done with victim’s PC,  type:</a:t>
            </a:r>
            <a:endParaRPr kumimoji="0" lang="en-US" alt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help </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2302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685800"/>
            <a:ext cx="7924800" cy="677108"/>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Step 8: Look for Commands and start Penetration testing.</a:t>
            </a:r>
          </a:p>
          <a:p>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l="27724" t="12251" r="12660" b="7977"/>
          <a:stretch>
            <a:fillRect/>
          </a:stretch>
        </p:blipFill>
        <p:spPr bwMode="auto">
          <a:xfrm>
            <a:off x="762000" y="1362908"/>
            <a:ext cx="7467600" cy="4047292"/>
          </a:xfrm>
          <a:prstGeom prst="rect">
            <a:avLst/>
          </a:prstGeom>
          <a:noFill/>
          <a:ln>
            <a:noFill/>
          </a:ln>
        </p:spPr>
      </p:pic>
    </p:spTree>
    <p:extLst>
      <p:ext uri="{BB962C8B-B14F-4D97-AF65-F5344CB8AC3E}">
        <p14:creationId xmlns:p14="http://schemas.microsoft.com/office/powerpoint/2010/main" val="302088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WEBSITES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Diagram 2"/>
          <p:cNvGraphicFramePr/>
          <p:nvPr>
            <p:extLst>
              <p:ext uri="{D42A27DB-BD31-4B8C-83A1-F6EECF244321}">
                <p14:modId xmlns:p14="http://schemas.microsoft.com/office/powerpoint/2010/main" val="2550851866"/>
              </p:ext>
            </p:extLst>
          </p:nvPr>
        </p:nvGraphicFramePr>
        <p:xfrm>
          <a:off x="762000" y="1524000"/>
          <a:ext cx="7620000" cy="4247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751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990600"/>
          </a:xfrm>
        </p:spPr>
        <p:txBody>
          <a:bodyPr/>
          <a:lstStyle/>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152400" y="3718679"/>
            <a:ext cx="8610600" cy="313932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People thought they install anti-virus its means computers were in safe and no way to harm. </a:t>
            </a:r>
            <a:endParaRPr lang="en-I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In </a:t>
            </a:r>
            <a:r>
              <a:rPr lang="en-IN" dirty="0">
                <a:latin typeface="Times New Roman" panose="02020603050405020304" pitchFamily="18" charset="0"/>
                <a:cs typeface="Times New Roman" panose="02020603050405020304" pitchFamily="18" charset="0"/>
              </a:rPr>
              <a:t>this demonstration we create computer virus to gain access to computer. </a:t>
            </a:r>
            <a:endParaRPr lang="en-I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We used </a:t>
            </a:r>
            <a:r>
              <a:rPr lang="en-IN" dirty="0" smtClean="0">
                <a:latin typeface="Times New Roman" panose="02020603050405020304" pitchFamily="18" charset="0"/>
                <a:cs typeface="Times New Roman" panose="02020603050405020304" pitchFamily="18" charset="0"/>
              </a:rPr>
              <a:t>terminal </a:t>
            </a:r>
            <a:r>
              <a:rPr lang="en-IN" dirty="0">
                <a:latin typeface="Times New Roman" panose="02020603050405020304" pitchFamily="18" charset="0"/>
                <a:cs typeface="Times New Roman" panose="02020603050405020304" pitchFamily="18" charset="0"/>
              </a:rPr>
              <a:t>to create virus which help us to gain access of victims computer using reverse shell</a:t>
            </a:r>
            <a:r>
              <a:rPr lang="en-IN"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A </a:t>
            </a:r>
            <a:r>
              <a:rPr lang="en-IN" dirty="0">
                <a:latin typeface="Times New Roman" panose="02020603050405020304" pitchFamily="18" charset="0"/>
                <a:cs typeface="Times New Roman" panose="02020603050405020304" pitchFamily="18" charset="0"/>
              </a:rPr>
              <a:t>reverse shell works by the remote computer sending its shell to a specific user, rather than binding it to a port, which would be unreachable in many circumstances. </a:t>
            </a:r>
            <a:endParaRPr lang="en-I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This </a:t>
            </a:r>
            <a:r>
              <a:rPr lang="en-IN" dirty="0">
                <a:latin typeface="Times New Roman" panose="02020603050405020304" pitchFamily="18" charset="0"/>
                <a:cs typeface="Times New Roman" panose="02020603050405020304" pitchFamily="18" charset="0"/>
              </a:rPr>
              <a:t>allows root commands over the remote server. </a:t>
            </a:r>
            <a:r>
              <a:rPr lang="en-IN" dirty="0" smtClean="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Let's </a:t>
            </a:r>
            <a:r>
              <a:rPr lang="en-IN" dirty="0">
                <a:latin typeface="Times New Roman" panose="02020603050405020304" pitchFamily="18" charset="0"/>
                <a:cs typeface="Times New Roman" panose="02020603050405020304" pitchFamily="18" charset="0"/>
              </a:rPr>
              <a:t>take a look at a few ways we could make one on an example remote computer. </a:t>
            </a:r>
            <a:endParaRPr lang="en-I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I </a:t>
            </a:r>
            <a:r>
              <a:rPr lang="en-IN" dirty="0">
                <a:latin typeface="Times New Roman" panose="02020603050405020304" pitchFamily="18" charset="0"/>
                <a:cs typeface="Times New Roman" panose="02020603050405020304" pitchFamily="18" charset="0"/>
              </a:rPr>
              <a:t>trust it is one that you haven't used.</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1371600"/>
            <a:ext cx="4724400" cy="220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413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169" y="228600"/>
            <a:ext cx="8229600" cy="914400"/>
          </a:xfrm>
        </p:spPr>
        <p:txBody>
          <a:bodyPr/>
          <a:lstStyle/>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DEFINITIONS</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2272347086"/>
              </p:ext>
            </p:extLst>
          </p:nvPr>
        </p:nvGraphicFramePr>
        <p:xfrm>
          <a:off x="304799" y="1295400"/>
          <a:ext cx="8686801"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8199" y="1295400"/>
            <a:ext cx="2767012" cy="13817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0653" y="2961904"/>
            <a:ext cx="2609116" cy="1295400"/>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2200" y="4648200"/>
            <a:ext cx="6357569" cy="220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680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4018"/>
            <a:ext cx="8229600" cy="990600"/>
          </a:xfrm>
        </p:spPr>
        <p:txBody>
          <a:bodyPr>
            <a:normAutofit/>
          </a:bodyPr>
          <a:lstStyle/>
          <a:p>
            <a:pPr algn="ctr"/>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AND HARDWARE REQUIREMENTS</a:t>
            </a:r>
            <a:endPar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762000" y="1600200"/>
            <a:ext cx="7315200" cy="3970318"/>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Hardware Requirement: </a:t>
            </a:r>
            <a:endParaRPr lang="en-IN" sz="2400" b="1"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Intel dual-core Processor.</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4 GB </a:t>
            </a:r>
            <a:r>
              <a:rPr lang="en-IN" dirty="0" smtClean="0">
                <a:latin typeface="Times New Roman" panose="02020603050405020304" pitchFamily="18" charset="0"/>
                <a:cs typeface="Times New Roman" panose="02020603050405020304" pitchFamily="18" charset="0"/>
              </a:rPr>
              <a:t>RAM and extended RAM(if needed).</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160 GB Hard Disk</a:t>
            </a:r>
            <a:r>
              <a:rPr lang="en-IN" dirty="0" smtClean="0">
                <a:latin typeface="Times New Roman" panose="02020603050405020304" pitchFamily="18" charset="0"/>
                <a:cs typeface="Times New Roman" panose="02020603050405020304" pitchFamily="18" charset="0"/>
              </a:rPr>
              <a:t>.</a:t>
            </a:r>
          </a:p>
          <a:p>
            <a:pPr marL="285750" lvl="0" indent="-285750">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2 Laptops.</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Software Requirement</a:t>
            </a:r>
            <a:r>
              <a:rPr lang="en-IN" sz="2400" b="1"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Operating System: Windows XP and above</a:t>
            </a:r>
            <a:r>
              <a:rPr lang="en-IN"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KALI LINUX.</a:t>
            </a:r>
            <a:endParaRPr lang="en-US" dirty="0">
              <a:latin typeface="Times New Roman" panose="02020603050405020304" pitchFamily="18" charset="0"/>
              <a:cs typeface="Times New Roman" panose="02020603050405020304" pitchFamily="18"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455" y="1295400"/>
            <a:ext cx="3333750" cy="2289959"/>
          </a:xfrm>
          <a:prstGeom prst="rect">
            <a:avLst/>
          </a:prstGeom>
        </p:spPr>
      </p:pic>
      <p:pic>
        <p:nvPicPr>
          <p:cNvPr id="1026" name="Picture 2" descr="D:\Project\Project\root@TheHackerToday-_0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995" y="3985814"/>
            <a:ext cx="3881005"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9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685800"/>
          </a:xfrm>
        </p:spPr>
        <p:txBody>
          <a:bodyPr>
            <a:normAutofit fontScale="90000"/>
          </a:bodyPr>
          <a:lstStyle/>
          <a:p>
            <a:pPr algn="ctr"/>
            <a:r>
              <a:rPr lang="en-US" sz="4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FLOWCHART</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p:cNvSpPr txBox="1"/>
          <p:nvPr/>
        </p:nvSpPr>
        <p:spPr>
          <a:xfrm>
            <a:off x="685800" y="1219200"/>
            <a:ext cx="1371600" cy="369332"/>
          </a:xfrm>
          <a:prstGeom prst="rect">
            <a:avLst/>
          </a:prstGeom>
          <a:noFill/>
        </p:spPr>
        <p:txBody>
          <a:bodyPr wrap="square" rtlCol="0">
            <a:spAutoFit/>
          </a:bodyPr>
          <a:lstStyle/>
          <a:p>
            <a:endParaRPr lang="en-US" dirty="0"/>
          </a:p>
        </p:txBody>
      </p:sp>
      <p:sp>
        <p:nvSpPr>
          <p:cNvPr id="22" name="Rectangle 1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Rectangle 2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6" name="Rectangle 39"/>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 name="Rectangle 45"/>
          <p:cNvSpPr>
            <a:spLocks noChangeArrowheads="1"/>
          </p:cNvSpPr>
          <p:nvPr/>
        </p:nvSpPr>
        <p:spPr bwMode="auto">
          <a:xfrm>
            <a:off x="151263" y="56712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
            </a:r>
            <a:br>
              <a:rPr kumimoji="0" lang="en-US" altLang="en-US" sz="16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78" name="Straight Connector 77"/>
          <p:cNvCxnSpPr/>
          <p:nvPr/>
        </p:nvCxnSpPr>
        <p:spPr>
          <a:xfrm flipV="1">
            <a:off x="4724400" y="838200"/>
            <a:ext cx="0" cy="6019800"/>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0" y="838200"/>
            <a:ext cx="9144000" cy="0"/>
          </a:xfrm>
          <a:prstGeom prst="line">
            <a:avLst/>
          </a:prstGeom>
        </p:spPr>
        <p:style>
          <a:lnRef idx="2">
            <a:schemeClr val="dk1"/>
          </a:lnRef>
          <a:fillRef idx="0">
            <a:schemeClr val="dk1"/>
          </a:fillRef>
          <a:effectRef idx="1">
            <a:schemeClr val="dk1"/>
          </a:effectRef>
          <a:fontRef idx="minor">
            <a:schemeClr val="tx1"/>
          </a:fontRef>
        </p:style>
      </p:cxnSp>
      <p:pic>
        <p:nvPicPr>
          <p:cNvPr id="40" name="Picture 39"/>
          <p:cNvPicPr/>
          <p:nvPr/>
        </p:nvPicPr>
        <p:blipFill>
          <a:blip r:embed="rId2">
            <a:extLst>
              <a:ext uri="{28A0092B-C50C-407E-A947-70E740481C1C}">
                <a14:useLocalDpi xmlns:a14="http://schemas.microsoft.com/office/drawing/2010/main" val="0"/>
              </a:ext>
            </a:extLst>
          </a:blip>
          <a:srcRect/>
          <a:stretch>
            <a:fillRect/>
          </a:stretch>
        </p:blipFill>
        <p:spPr bwMode="auto">
          <a:xfrm>
            <a:off x="-610737" y="1282516"/>
            <a:ext cx="5923915" cy="5223592"/>
          </a:xfrm>
          <a:prstGeom prst="rect">
            <a:avLst/>
          </a:prstGeom>
          <a:noFill/>
        </p:spPr>
      </p:pic>
      <p:sp>
        <p:nvSpPr>
          <p:cNvPr id="3" name="TextBox 2"/>
          <p:cNvSpPr txBox="1"/>
          <p:nvPr/>
        </p:nvSpPr>
        <p:spPr>
          <a:xfrm>
            <a:off x="151263" y="914400"/>
            <a:ext cx="3887337"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Pen Tester:</a:t>
            </a:r>
            <a:endParaRPr lang="en-US" dirty="0">
              <a:latin typeface="Times New Roman" panose="02020603050405020304" pitchFamily="18" charset="0"/>
              <a:cs typeface="Times New Roman" panose="02020603050405020304" pitchFamily="18" charset="0"/>
            </a:endParaRPr>
          </a:p>
        </p:txBody>
      </p:sp>
      <p:grpSp>
        <p:nvGrpSpPr>
          <p:cNvPr id="42" name="Canvas 679"/>
          <p:cNvGrpSpPr/>
          <p:nvPr/>
        </p:nvGrpSpPr>
        <p:grpSpPr>
          <a:xfrm>
            <a:off x="4223845" y="795728"/>
            <a:ext cx="5549265" cy="6400800"/>
            <a:chOff x="0" y="0"/>
            <a:chExt cx="5549265" cy="8744585"/>
          </a:xfrm>
        </p:grpSpPr>
        <p:sp>
          <p:nvSpPr>
            <p:cNvPr id="43" name="Rectangle 42"/>
            <p:cNvSpPr/>
            <p:nvPr/>
          </p:nvSpPr>
          <p:spPr>
            <a:xfrm>
              <a:off x="0" y="0"/>
              <a:ext cx="5549265" cy="8744585"/>
            </a:xfrm>
            <a:prstGeom prst="rect">
              <a:avLst/>
            </a:prstGeom>
            <a:noFill/>
            <a:ln>
              <a:noFill/>
            </a:ln>
          </p:spPr>
        </p:sp>
        <p:grpSp>
          <p:nvGrpSpPr>
            <p:cNvPr id="44" name="Group 43"/>
            <p:cNvGrpSpPr>
              <a:grpSpLocks/>
            </p:cNvGrpSpPr>
            <p:nvPr/>
          </p:nvGrpSpPr>
          <p:grpSpPr bwMode="auto">
            <a:xfrm>
              <a:off x="598169" y="208280"/>
              <a:ext cx="3629023" cy="7919089"/>
              <a:chOff x="3138" y="355"/>
              <a:chExt cx="4709" cy="10277"/>
            </a:xfrm>
          </p:grpSpPr>
          <p:sp>
            <p:nvSpPr>
              <p:cNvPr id="45" name="AutoShape 6"/>
              <p:cNvSpPr>
                <a:spLocks noChangeArrowheads="1"/>
              </p:cNvSpPr>
              <p:nvPr/>
            </p:nvSpPr>
            <p:spPr bwMode="auto">
              <a:xfrm>
                <a:off x="5313" y="355"/>
                <a:ext cx="630" cy="519"/>
              </a:xfrm>
              <a:prstGeom prst="flowChartConnector">
                <a:avLst/>
              </a:prstGeom>
              <a:solidFill>
                <a:srgbClr val="FFFFFF"/>
              </a:solidFill>
              <a:ln w="19050">
                <a:solidFill>
                  <a:srgbClr val="000000"/>
                </a:solidFill>
                <a:round/>
                <a:headEnd/>
                <a:tailEnd/>
              </a:ln>
            </p:spPr>
            <p:txBody>
              <a:bodyPr rot="0" vert="horz" wrap="square" lIns="91440" tIns="45720" rIns="91440" bIns="45720" anchor="t" anchorCtr="0" upright="1">
                <a:noAutofit/>
              </a:bodyPr>
              <a:lstStyle/>
              <a:p>
                <a:endParaRPr lang="en-US"/>
              </a:p>
            </p:txBody>
          </p:sp>
          <p:cxnSp>
            <p:nvCxnSpPr>
              <p:cNvPr id="46" name="AutoShape 7"/>
              <p:cNvCxnSpPr>
                <a:cxnSpLocks noChangeShapeType="1"/>
                <a:stCxn id="45" idx="4"/>
              </p:cNvCxnSpPr>
              <p:nvPr/>
            </p:nvCxnSpPr>
            <p:spPr bwMode="auto">
              <a:xfrm>
                <a:off x="5628" y="886"/>
                <a:ext cx="1" cy="334"/>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47" name="AutoShape 8"/>
              <p:cNvSpPr>
                <a:spLocks noChangeArrowheads="1"/>
              </p:cNvSpPr>
              <p:nvPr/>
            </p:nvSpPr>
            <p:spPr bwMode="auto">
              <a:xfrm>
                <a:off x="4087" y="1208"/>
                <a:ext cx="3003" cy="1024"/>
              </a:xfrm>
              <a:prstGeom prst="parallelogram">
                <a:avLst>
                  <a:gd name="adj" fmla="val 73315"/>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600"/>
                  </a:spcAft>
                </a:pPr>
                <a:r>
                  <a:rPr lang="en-US" sz="1400" b="1" dirty="0">
                    <a:solidFill>
                      <a:srgbClr val="000000"/>
                    </a:solidFill>
                    <a:effectLst/>
                    <a:latin typeface="Times New Roman"/>
                    <a:ea typeface="Calibri"/>
                  </a:rPr>
                  <a:t>Run </a:t>
                </a:r>
                <a:r>
                  <a:rPr lang="en-US" sz="1400" b="1" dirty="0" err="1">
                    <a:solidFill>
                      <a:srgbClr val="000000"/>
                    </a:solidFill>
                    <a:effectLst/>
                    <a:latin typeface="Times New Roman"/>
                    <a:ea typeface="Calibri"/>
                  </a:rPr>
                  <a:t>metasploit</a:t>
                </a:r>
                <a:r>
                  <a:rPr lang="en-US" sz="1400" b="1" dirty="0">
                    <a:solidFill>
                      <a:srgbClr val="000000"/>
                    </a:solidFill>
                    <a:effectLst/>
                    <a:latin typeface="Times New Roman"/>
                    <a:ea typeface="Calibri"/>
                  </a:rPr>
                  <a:t> framework</a:t>
                </a:r>
              </a:p>
            </p:txBody>
          </p:sp>
          <p:cxnSp>
            <p:nvCxnSpPr>
              <p:cNvPr id="48" name="AutoShape 9"/>
              <p:cNvCxnSpPr>
                <a:cxnSpLocks noChangeShapeType="1"/>
              </p:cNvCxnSpPr>
              <p:nvPr/>
            </p:nvCxnSpPr>
            <p:spPr bwMode="auto">
              <a:xfrm>
                <a:off x="5458" y="2232"/>
                <a:ext cx="1" cy="334"/>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0" name="AutoShape 10"/>
              <p:cNvSpPr>
                <a:spLocks noChangeArrowheads="1"/>
              </p:cNvSpPr>
              <p:nvPr/>
            </p:nvSpPr>
            <p:spPr bwMode="auto">
              <a:xfrm>
                <a:off x="4160" y="2566"/>
                <a:ext cx="2521" cy="1001"/>
              </a:xfrm>
              <a:prstGeom prst="parallelogram">
                <a:avLst>
                  <a:gd name="adj" fmla="val 62962"/>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600"/>
                  </a:spcAft>
                </a:pPr>
                <a:r>
                  <a:rPr lang="en-US" sz="1200" b="1" dirty="0">
                    <a:solidFill>
                      <a:srgbClr val="000000"/>
                    </a:solidFill>
                    <a:effectLst/>
                    <a:latin typeface="Times New Roman"/>
                    <a:ea typeface="Calibri"/>
                  </a:rPr>
                  <a:t>Run </a:t>
                </a:r>
                <a:r>
                  <a:rPr lang="en-US" sz="1200" b="1" dirty="0" err="1">
                    <a:solidFill>
                      <a:srgbClr val="000000"/>
                    </a:solidFill>
                    <a:effectLst/>
                    <a:latin typeface="Times New Roman"/>
                    <a:ea typeface="Calibri"/>
                  </a:rPr>
                  <a:t>reverse_tcp</a:t>
                </a:r>
                <a:endParaRPr lang="en-US" sz="1200" b="1" dirty="0">
                  <a:solidFill>
                    <a:srgbClr val="000000"/>
                  </a:solidFill>
                  <a:effectLst/>
                  <a:latin typeface="Times New Roman"/>
                  <a:ea typeface="Calibri"/>
                </a:endParaRPr>
              </a:p>
            </p:txBody>
          </p:sp>
          <p:cxnSp>
            <p:nvCxnSpPr>
              <p:cNvPr id="51" name="AutoShape 11"/>
              <p:cNvCxnSpPr>
                <a:cxnSpLocks noChangeShapeType="1"/>
              </p:cNvCxnSpPr>
              <p:nvPr/>
            </p:nvCxnSpPr>
            <p:spPr bwMode="auto">
              <a:xfrm>
                <a:off x="5457" y="3567"/>
                <a:ext cx="1" cy="333"/>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68" name="AutoShape 12"/>
              <p:cNvSpPr>
                <a:spLocks noChangeArrowheads="1"/>
              </p:cNvSpPr>
              <p:nvPr/>
            </p:nvSpPr>
            <p:spPr bwMode="auto">
              <a:xfrm>
                <a:off x="4049" y="5259"/>
                <a:ext cx="2632" cy="1026"/>
              </a:xfrm>
              <a:prstGeom prst="parallelogram">
                <a:avLst>
                  <a:gd name="adj" fmla="val 64133"/>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600"/>
                  </a:spcAft>
                </a:pPr>
                <a:r>
                  <a:rPr lang="en-US" sz="1200" b="1" dirty="0">
                    <a:solidFill>
                      <a:srgbClr val="000000"/>
                    </a:solidFill>
                    <a:effectLst/>
                    <a:latin typeface="Times New Roman"/>
                    <a:ea typeface="Calibri"/>
                  </a:rPr>
                  <a:t>Run exploit</a:t>
                </a:r>
              </a:p>
            </p:txBody>
          </p:sp>
          <p:sp>
            <p:nvSpPr>
              <p:cNvPr id="69" name="AutoShape 13"/>
              <p:cNvSpPr>
                <a:spLocks noChangeArrowheads="1"/>
              </p:cNvSpPr>
              <p:nvPr/>
            </p:nvSpPr>
            <p:spPr bwMode="auto">
              <a:xfrm>
                <a:off x="3922" y="3900"/>
                <a:ext cx="2631" cy="1026"/>
              </a:xfrm>
              <a:prstGeom prst="parallelogram">
                <a:avLst>
                  <a:gd name="adj" fmla="val 64108"/>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600"/>
                  </a:spcAft>
                </a:pPr>
                <a:r>
                  <a:rPr lang="en-US" sz="1200" b="1" dirty="0">
                    <a:solidFill>
                      <a:srgbClr val="000000"/>
                    </a:solidFill>
                    <a:effectLst/>
                    <a:latin typeface="Times New Roman"/>
                    <a:ea typeface="Calibri"/>
                  </a:rPr>
                  <a:t>Set Listener Port</a:t>
                </a:r>
              </a:p>
            </p:txBody>
          </p:sp>
          <p:cxnSp>
            <p:nvCxnSpPr>
              <p:cNvPr id="70" name="AutoShape 14"/>
              <p:cNvCxnSpPr>
                <a:cxnSpLocks noChangeShapeType="1"/>
              </p:cNvCxnSpPr>
              <p:nvPr/>
            </p:nvCxnSpPr>
            <p:spPr bwMode="auto">
              <a:xfrm>
                <a:off x="5457" y="4926"/>
                <a:ext cx="1" cy="333"/>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1" name="AutoShape 15"/>
              <p:cNvCxnSpPr>
                <a:cxnSpLocks noChangeShapeType="1"/>
              </p:cNvCxnSpPr>
              <p:nvPr/>
            </p:nvCxnSpPr>
            <p:spPr bwMode="auto">
              <a:xfrm>
                <a:off x="5457" y="6285"/>
                <a:ext cx="1" cy="331"/>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2" name="AutoShape 16"/>
              <p:cNvSpPr>
                <a:spLocks noChangeArrowheads="1"/>
              </p:cNvSpPr>
              <p:nvPr/>
            </p:nvSpPr>
            <p:spPr bwMode="auto">
              <a:xfrm>
                <a:off x="3922" y="6616"/>
                <a:ext cx="3002" cy="1575"/>
              </a:xfrm>
              <a:prstGeom prst="diamond">
                <a:avLst/>
              </a:prstGeom>
              <a:solidFill>
                <a:srgbClr val="FFFFFF"/>
              </a:solidFill>
              <a:ln w="19050">
                <a:solidFill>
                  <a:srgbClr val="000000"/>
                </a:solidFill>
                <a:miter lim="800000"/>
                <a:headEnd/>
                <a:tailEnd/>
              </a:ln>
            </p:spPr>
            <p:txBody>
              <a:bodyPr rot="0" vert="horz" wrap="square" lIns="91440" tIns="45720" rIns="91440" bIns="45720" anchor="ctr" anchorCtr="0" upright="1">
                <a:noAutofit/>
              </a:bodyPr>
              <a:lstStyle/>
              <a:p>
                <a:pPr algn="ctr">
                  <a:lnSpc>
                    <a:spcPct val="115000"/>
                  </a:lnSpc>
                  <a:spcAft>
                    <a:spcPts val="600"/>
                  </a:spcAft>
                </a:pPr>
                <a:r>
                  <a:rPr lang="en-US" sz="1000" b="1" dirty="0">
                    <a:solidFill>
                      <a:srgbClr val="000000"/>
                    </a:solidFill>
                    <a:effectLst/>
                    <a:latin typeface="Times New Roman"/>
                    <a:ea typeface="Calibri"/>
                  </a:rPr>
                  <a:t>If payload is executed on victim machine</a:t>
                </a:r>
              </a:p>
            </p:txBody>
          </p:sp>
          <p:cxnSp>
            <p:nvCxnSpPr>
              <p:cNvPr id="73" name="AutoShape 17"/>
              <p:cNvCxnSpPr>
                <a:cxnSpLocks noChangeShapeType="1"/>
                <a:endCxn id="75" idx="0"/>
              </p:cNvCxnSpPr>
              <p:nvPr/>
            </p:nvCxnSpPr>
            <p:spPr bwMode="auto">
              <a:xfrm flipH="1">
                <a:off x="4195" y="8178"/>
                <a:ext cx="1262" cy="350"/>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4" name="AutoShape 18"/>
              <p:cNvCxnSpPr>
                <a:cxnSpLocks noChangeShapeType="1"/>
                <a:endCxn id="76" idx="0"/>
              </p:cNvCxnSpPr>
              <p:nvPr/>
            </p:nvCxnSpPr>
            <p:spPr bwMode="auto">
              <a:xfrm>
                <a:off x="5428" y="8178"/>
                <a:ext cx="1362" cy="350"/>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5" name="Rectangle 74"/>
              <p:cNvSpPr>
                <a:spLocks noChangeArrowheads="1"/>
              </p:cNvSpPr>
              <p:nvPr/>
            </p:nvSpPr>
            <p:spPr bwMode="auto">
              <a:xfrm>
                <a:off x="3138" y="8540"/>
                <a:ext cx="2113" cy="963"/>
              </a:xfrm>
              <a:prstGeom prst="rect">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600"/>
                  </a:spcAft>
                </a:pPr>
                <a:r>
                  <a:rPr lang="en-US" sz="1050" b="1" dirty="0">
                    <a:solidFill>
                      <a:srgbClr val="000000"/>
                    </a:solidFill>
                    <a:effectLst/>
                    <a:latin typeface="Times New Roman"/>
                    <a:ea typeface="Calibri"/>
                  </a:rPr>
                  <a:t>Access of victim’s PC is granted</a:t>
                </a:r>
              </a:p>
            </p:txBody>
          </p:sp>
          <p:sp>
            <p:nvSpPr>
              <p:cNvPr id="76" name="Rectangle 75"/>
              <p:cNvSpPr>
                <a:spLocks noChangeArrowheads="1"/>
              </p:cNvSpPr>
              <p:nvPr/>
            </p:nvSpPr>
            <p:spPr bwMode="auto">
              <a:xfrm>
                <a:off x="5733" y="8540"/>
                <a:ext cx="2114" cy="963"/>
              </a:xfrm>
              <a:prstGeom prst="rect">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600"/>
                  </a:spcAft>
                </a:pPr>
                <a:r>
                  <a:rPr lang="en-US" sz="1000" b="1" dirty="0">
                    <a:solidFill>
                      <a:srgbClr val="000000"/>
                    </a:solidFill>
                    <a:effectLst/>
                    <a:latin typeface="Times New Roman"/>
                    <a:ea typeface="Calibri"/>
                  </a:rPr>
                  <a:t>Access of victim’s PC is denied</a:t>
                </a:r>
              </a:p>
            </p:txBody>
          </p:sp>
          <p:cxnSp>
            <p:nvCxnSpPr>
              <p:cNvPr id="77" name="AutoShape 21"/>
              <p:cNvCxnSpPr>
                <a:cxnSpLocks noChangeShapeType="1"/>
              </p:cNvCxnSpPr>
              <p:nvPr/>
            </p:nvCxnSpPr>
            <p:spPr bwMode="auto">
              <a:xfrm flipH="1">
                <a:off x="5628" y="9503"/>
                <a:ext cx="1162" cy="461"/>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9" name="AutoShape 22"/>
              <p:cNvCxnSpPr>
                <a:cxnSpLocks noChangeShapeType="1"/>
              </p:cNvCxnSpPr>
              <p:nvPr/>
            </p:nvCxnSpPr>
            <p:spPr bwMode="auto">
              <a:xfrm>
                <a:off x="4195" y="9503"/>
                <a:ext cx="1056" cy="461"/>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0" name="Oval 79"/>
              <p:cNvSpPr>
                <a:spLocks noChangeArrowheads="1"/>
              </p:cNvSpPr>
              <p:nvPr/>
            </p:nvSpPr>
            <p:spPr bwMode="auto">
              <a:xfrm>
                <a:off x="4621" y="9964"/>
                <a:ext cx="1743" cy="668"/>
              </a:xfrm>
              <a:prstGeom prst="ellipse">
                <a:avLst/>
              </a:prstGeom>
              <a:solidFill>
                <a:srgbClr val="FFFFFF"/>
              </a:solidFill>
              <a:ln w="19050">
                <a:solidFill>
                  <a:srgbClr val="00000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200" b="1" dirty="0">
                    <a:solidFill>
                      <a:srgbClr val="000000"/>
                    </a:solidFill>
                    <a:effectLst/>
                    <a:latin typeface="Times New Roman"/>
                    <a:ea typeface="Calibri"/>
                  </a:rPr>
                  <a:t>END</a:t>
                </a:r>
              </a:p>
            </p:txBody>
          </p:sp>
        </p:grpSp>
      </p:grpSp>
    </p:spTree>
    <p:extLst>
      <p:ext uri="{BB962C8B-B14F-4D97-AF65-F5344CB8AC3E}">
        <p14:creationId xmlns:p14="http://schemas.microsoft.com/office/powerpoint/2010/main" val="4368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08" y="152400"/>
            <a:ext cx="8229600" cy="990600"/>
          </a:xfrm>
        </p:spPr>
        <p:txBody>
          <a:bodyPr>
            <a:noAutofit/>
          </a:bodyPr>
          <a:lstStyle/>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FLOWCHART (Continue)</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1066800" y="1487570"/>
            <a:ext cx="2209800"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Victim:</a:t>
            </a:r>
          </a:p>
          <a:p>
            <a:r>
              <a:rPr lang="en-US" dirty="0" smtClean="0"/>
              <a:t>	</a:t>
            </a:r>
            <a:endParaRPr lang="en-US" dirty="0"/>
          </a:p>
        </p:txBody>
      </p:sp>
      <p:grpSp>
        <p:nvGrpSpPr>
          <p:cNvPr id="4" name="Canvas 19"/>
          <p:cNvGrpSpPr/>
          <p:nvPr/>
        </p:nvGrpSpPr>
        <p:grpSpPr>
          <a:xfrm>
            <a:off x="1748810" y="1810735"/>
            <a:ext cx="6175990" cy="4742465"/>
            <a:chOff x="0" y="0"/>
            <a:chExt cx="5549265" cy="4438015"/>
          </a:xfrm>
        </p:grpSpPr>
        <p:sp>
          <p:nvSpPr>
            <p:cNvPr id="5" name="Rectangle 4"/>
            <p:cNvSpPr/>
            <p:nvPr/>
          </p:nvSpPr>
          <p:spPr>
            <a:xfrm>
              <a:off x="0" y="0"/>
              <a:ext cx="5549265" cy="4438015"/>
            </a:xfrm>
            <a:prstGeom prst="rect">
              <a:avLst/>
            </a:prstGeom>
            <a:noFill/>
            <a:ln>
              <a:noFill/>
            </a:ln>
          </p:spPr>
        </p:sp>
        <p:grpSp>
          <p:nvGrpSpPr>
            <p:cNvPr id="6" name="Group 5"/>
            <p:cNvGrpSpPr>
              <a:grpSpLocks/>
            </p:cNvGrpSpPr>
            <p:nvPr/>
          </p:nvGrpSpPr>
          <p:grpSpPr bwMode="auto">
            <a:xfrm>
              <a:off x="701365" y="50863"/>
              <a:ext cx="3038223" cy="4248450"/>
              <a:chOff x="3791" y="1596"/>
              <a:chExt cx="3942" cy="5513"/>
            </a:xfrm>
          </p:grpSpPr>
          <p:sp>
            <p:nvSpPr>
              <p:cNvPr id="7" name="Oval 6"/>
              <p:cNvSpPr>
                <a:spLocks noChangeArrowheads="1"/>
              </p:cNvSpPr>
              <p:nvPr/>
            </p:nvSpPr>
            <p:spPr bwMode="auto">
              <a:xfrm>
                <a:off x="5054" y="1596"/>
                <a:ext cx="1705" cy="531"/>
              </a:xfrm>
              <a:prstGeom prst="ellipse">
                <a:avLst/>
              </a:prstGeom>
              <a:solidFill>
                <a:srgbClr val="FFFFFF"/>
              </a:solidFill>
              <a:ln w="19050">
                <a:solidFill>
                  <a:srgbClr val="00000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200" b="1" dirty="0">
                    <a:solidFill>
                      <a:srgbClr val="000000"/>
                    </a:solidFill>
                    <a:effectLst/>
                    <a:latin typeface="Times New Roman"/>
                    <a:ea typeface="Calibri"/>
                  </a:rPr>
                  <a:t>START</a:t>
                </a:r>
              </a:p>
            </p:txBody>
          </p:sp>
          <p:cxnSp>
            <p:nvCxnSpPr>
              <p:cNvPr id="8" name="AutoShape 28"/>
              <p:cNvCxnSpPr>
                <a:cxnSpLocks noChangeShapeType="1"/>
              </p:cNvCxnSpPr>
              <p:nvPr/>
            </p:nvCxnSpPr>
            <p:spPr bwMode="auto">
              <a:xfrm>
                <a:off x="5943" y="2127"/>
                <a:ext cx="1" cy="272"/>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9" name="AutoShape 29"/>
              <p:cNvSpPr>
                <a:spLocks noChangeArrowheads="1"/>
              </p:cNvSpPr>
              <p:nvPr/>
            </p:nvSpPr>
            <p:spPr bwMode="auto">
              <a:xfrm>
                <a:off x="3791" y="2399"/>
                <a:ext cx="3942" cy="926"/>
              </a:xfrm>
              <a:prstGeom prst="parallelogram">
                <a:avLst>
                  <a:gd name="adj" fmla="val 106425"/>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pPr marL="0" marR="0" algn="ctr">
                  <a:lnSpc>
                    <a:spcPct val="115000"/>
                  </a:lnSpc>
                  <a:spcBef>
                    <a:spcPts val="0"/>
                  </a:spcBef>
                  <a:spcAft>
                    <a:spcPts val="600"/>
                  </a:spcAft>
                </a:pPr>
                <a:r>
                  <a:rPr lang="en-US" sz="1400" b="1" dirty="0">
                    <a:solidFill>
                      <a:srgbClr val="000000"/>
                    </a:solidFill>
                    <a:effectLst/>
                    <a:latin typeface="Times New Roman"/>
                    <a:ea typeface="Calibri"/>
                  </a:rPr>
                  <a:t>Click on the given application file</a:t>
                </a:r>
              </a:p>
            </p:txBody>
          </p:sp>
          <p:cxnSp>
            <p:nvCxnSpPr>
              <p:cNvPr id="10" name="AutoShape 30"/>
              <p:cNvCxnSpPr>
                <a:cxnSpLocks noChangeShapeType="1"/>
              </p:cNvCxnSpPr>
              <p:nvPr/>
            </p:nvCxnSpPr>
            <p:spPr bwMode="auto">
              <a:xfrm>
                <a:off x="5867" y="3325"/>
                <a:ext cx="1" cy="272"/>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 name="AutoShape 31"/>
              <p:cNvSpPr>
                <a:spLocks noChangeArrowheads="1"/>
              </p:cNvSpPr>
              <p:nvPr/>
            </p:nvSpPr>
            <p:spPr bwMode="auto">
              <a:xfrm>
                <a:off x="4385" y="3597"/>
                <a:ext cx="3002" cy="1472"/>
              </a:xfrm>
              <a:prstGeom prst="diamond">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600"/>
                  </a:spcAft>
                </a:pPr>
                <a:r>
                  <a:rPr lang="en-US" sz="1400" b="1" dirty="0">
                    <a:solidFill>
                      <a:srgbClr val="000000"/>
                    </a:solidFill>
                    <a:effectLst/>
                    <a:latin typeface="Times New Roman"/>
                    <a:ea typeface="Calibri"/>
                  </a:rPr>
                  <a:t>If the file gets executed</a:t>
                </a:r>
              </a:p>
            </p:txBody>
          </p:sp>
          <p:cxnSp>
            <p:nvCxnSpPr>
              <p:cNvPr id="12" name="AutoShape 32"/>
              <p:cNvCxnSpPr>
                <a:cxnSpLocks noChangeShapeType="1"/>
              </p:cNvCxnSpPr>
              <p:nvPr/>
            </p:nvCxnSpPr>
            <p:spPr bwMode="auto">
              <a:xfrm flipH="1">
                <a:off x="5054" y="5069"/>
                <a:ext cx="813" cy="334"/>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33"/>
              <p:cNvCxnSpPr>
                <a:cxnSpLocks noChangeShapeType="1"/>
              </p:cNvCxnSpPr>
              <p:nvPr/>
            </p:nvCxnSpPr>
            <p:spPr bwMode="auto">
              <a:xfrm>
                <a:off x="5866" y="5069"/>
                <a:ext cx="893" cy="334"/>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Rectangle 13"/>
              <p:cNvSpPr>
                <a:spLocks noChangeArrowheads="1"/>
              </p:cNvSpPr>
              <p:nvPr/>
            </p:nvSpPr>
            <p:spPr bwMode="auto">
              <a:xfrm>
                <a:off x="4016" y="5403"/>
                <a:ext cx="1631" cy="643"/>
              </a:xfrm>
              <a:prstGeom prst="rect">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600"/>
                  </a:spcAft>
                </a:pPr>
                <a:r>
                  <a:rPr lang="en-US" sz="1400" b="1" dirty="0">
                    <a:solidFill>
                      <a:srgbClr val="000000"/>
                    </a:solidFill>
                    <a:effectLst/>
                    <a:latin typeface="Times New Roman"/>
                    <a:ea typeface="Calibri"/>
                  </a:rPr>
                  <a:t>Payload gets activated</a:t>
                </a:r>
              </a:p>
            </p:txBody>
          </p:sp>
          <p:sp>
            <p:nvSpPr>
              <p:cNvPr id="15" name="Rectangle 14"/>
              <p:cNvSpPr>
                <a:spLocks noChangeArrowheads="1"/>
              </p:cNvSpPr>
              <p:nvPr/>
            </p:nvSpPr>
            <p:spPr bwMode="auto">
              <a:xfrm>
                <a:off x="6102" y="5404"/>
                <a:ext cx="1631" cy="642"/>
              </a:xfrm>
              <a:prstGeom prst="rect">
                <a:avLst/>
              </a:prstGeom>
              <a:solidFill>
                <a:srgbClr val="FFFFFF"/>
              </a:solidFill>
              <a:ln w="19050">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600"/>
                  </a:spcAft>
                </a:pPr>
                <a:r>
                  <a:rPr lang="en-US" sz="1200" b="1" dirty="0">
                    <a:solidFill>
                      <a:srgbClr val="000000"/>
                    </a:solidFill>
                    <a:effectLst/>
                    <a:latin typeface="Times New Roman"/>
                    <a:ea typeface="Calibri"/>
                  </a:rPr>
                  <a:t>Antivirus detect the payload</a:t>
                </a:r>
              </a:p>
            </p:txBody>
          </p:sp>
          <p:sp>
            <p:nvSpPr>
              <p:cNvPr id="16" name="Oval 15"/>
              <p:cNvSpPr>
                <a:spLocks noChangeArrowheads="1"/>
              </p:cNvSpPr>
              <p:nvPr/>
            </p:nvSpPr>
            <p:spPr bwMode="auto">
              <a:xfrm>
                <a:off x="5153" y="6528"/>
                <a:ext cx="1606" cy="581"/>
              </a:xfrm>
              <a:prstGeom prst="ellipse">
                <a:avLst/>
              </a:prstGeom>
              <a:solidFill>
                <a:srgbClr val="FFFFFF"/>
              </a:solidFill>
              <a:ln w="19050">
                <a:solidFill>
                  <a:srgbClr val="000000"/>
                </a:solidFill>
                <a:round/>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200" b="1" dirty="0">
                    <a:solidFill>
                      <a:srgbClr val="000000"/>
                    </a:solidFill>
                    <a:effectLst/>
                    <a:latin typeface="Times New Roman"/>
                    <a:ea typeface="Calibri"/>
                  </a:rPr>
                  <a:t>END</a:t>
                </a:r>
              </a:p>
            </p:txBody>
          </p:sp>
          <p:cxnSp>
            <p:nvCxnSpPr>
              <p:cNvPr id="17" name="AutoShape 37"/>
              <p:cNvCxnSpPr>
                <a:cxnSpLocks noChangeShapeType="1"/>
                <a:endCxn id="16" idx="0"/>
              </p:cNvCxnSpPr>
              <p:nvPr/>
            </p:nvCxnSpPr>
            <p:spPr bwMode="auto">
              <a:xfrm>
                <a:off x="4990" y="6033"/>
                <a:ext cx="967" cy="482"/>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8" name="AutoShape 38"/>
              <p:cNvCxnSpPr>
                <a:cxnSpLocks noChangeShapeType="1"/>
                <a:endCxn id="16" idx="0"/>
              </p:cNvCxnSpPr>
              <p:nvPr/>
            </p:nvCxnSpPr>
            <p:spPr bwMode="auto">
              <a:xfrm flipH="1">
                <a:off x="5957" y="6033"/>
                <a:ext cx="922" cy="482"/>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4690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1324251827"/>
              </p:ext>
            </p:extLst>
          </p:nvPr>
        </p:nvGraphicFramePr>
        <p:xfrm>
          <a:off x="762000" y="1447800"/>
          <a:ext cx="7543800"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405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6.png"/>
          <p:cNvPicPr/>
          <p:nvPr/>
        </p:nvPicPr>
        <p:blipFill>
          <a:blip r:embed="rId2"/>
          <a:srcRect/>
          <a:stretch>
            <a:fillRect/>
          </a:stretch>
        </p:blipFill>
        <p:spPr>
          <a:xfrm>
            <a:off x="685800" y="838200"/>
            <a:ext cx="8001000" cy="1905000"/>
          </a:xfrm>
          <a:prstGeom prst="rect">
            <a:avLst/>
          </a:prstGeom>
          <a:ln/>
        </p:spPr>
      </p:pic>
      <p:sp>
        <p:nvSpPr>
          <p:cNvPr id="2" name="Title 1"/>
          <p:cNvSpPr>
            <a:spLocks noGrp="1"/>
          </p:cNvSpPr>
          <p:nvPr>
            <p:ph type="title"/>
          </p:nvPr>
        </p:nvSpPr>
        <p:spPr>
          <a:xfrm>
            <a:off x="457200" y="228600"/>
            <a:ext cx="8229600" cy="990600"/>
          </a:xfrm>
        </p:spPr>
        <p:txBody>
          <a:bodyPr/>
          <a:lstStyle/>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WORKING</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685800" y="2921306"/>
            <a:ext cx="8001000" cy="3477875"/>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Reverse </a:t>
            </a:r>
            <a:r>
              <a:rPr lang="en-IN" sz="2000" dirty="0" smtClean="0">
                <a:latin typeface="Times New Roman" panose="02020603050405020304" pitchFamily="18" charset="0"/>
                <a:cs typeface="Times New Roman" panose="02020603050405020304" pitchFamily="18" charset="0"/>
              </a:rPr>
              <a:t>shell </a:t>
            </a:r>
            <a:r>
              <a:rPr lang="en-IN" sz="2000" dirty="0">
                <a:latin typeface="Times New Roman" panose="02020603050405020304" pitchFamily="18" charset="0"/>
                <a:cs typeface="Times New Roman" panose="02020603050405020304" pitchFamily="18" charset="0"/>
              </a:rPr>
              <a:t>target systems located inside an internal protected network and force them to connect to a system outside of that protected network</a:t>
            </a:r>
            <a:r>
              <a:rPr lang="en-IN" sz="2000" dirty="0" smtClean="0">
                <a:latin typeface="Times New Roman" panose="02020603050405020304" pitchFamily="18" charset="0"/>
                <a:cs typeface="Times New Roman" panose="02020603050405020304" pitchFamily="18" charset="0"/>
              </a:rPr>
              <a:t>.</a:t>
            </a:r>
          </a:p>
          <a:p>
            <a:endParaRPr lang="en-IN"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To accomplish this, the attacker must find a protocol/port combination that is allowed out through the firewall and then initiate a connection to a system outside the protected network. </a:t>
            </a:r>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Knowledge of the target site’s perimeter protection infrastructure is of great benefit to an attacker trying to decide which protocol/port combination to use.</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251363" y="2435423"/>
            <a:ext cx="609599" cy="307777"/>
          </a:xfrm>
          <a:prstGeom prst="rect">
            <a:avLst/>
          </a:prstGeom>
          <a:solidFill>
            <a:schemeClr val="bg1"/>
          </a:solidFill>
        </p:spPr>
        <p:txBody>
          <a:bodyPr wrap="square" rtlCol="0">
            <a:spAutoFit/>
          </a:bodyPr>
          <a:lstStyle/>
          <a:p>
            <a:r>
              <a:rPr lang="en-US" sz="1400" dirty="0" smtClean="0"/>
              <a:t>443</a:t>
            </a:r>
            <a:endParaRPr lang="en-US" dirty="0"/>
          </a:p>
        </p:txBody>
      </p:sp>
    </p:spTree>
    <p:extLst>
      <p:ext uri="{BB962C8B-B14F-4D97-AF65-F5344CB8AC3E}">
        <p14:creationId xmlns:p14="http://schemas.microsoft.com/office/powerpoint/2010/main" val="277768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339</TotalTime>
  <Words>821</Words>
  <Application>Microsoft Office PowerPoint</Application>
  <PresentationFormat>On-screen Show (4:3)</PresentationFormat>
  <Paragraphs>150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Clarity</vt:lpstr>
      <vt:lpstr>TOPIC: Demonstration Of Computer Hacking Try To Bypass Antivirus </vt:lpstr>
      <vt:lpstr>INDEX</vt:lpstr>
      <vt:lpstr>INTRODUCTION</vt:lpstr>
      <vt:lpstr>DEFINITIONS:</vt:lpstr>
      <vt:lpstr>SOFTWARE AND HARDWARE REQUIREMENTS</vt:lpstr>
      <vt:lpstr>FLOWCHART</vt:lpstr>
      <vt:lpstr>FLOWCHART (Continue)</vt:lpstr>
      <vt:lpstr>FEATURES</vt:lpstr>
      <vt:lpstr>WORKING</vt:lpstr>
      <vt:lpstr>WORKING CONTINUE</vt:lpstr>
      <vt:lpstr>WORKING CONTINUE</vt:lpstr>
      <vt:lpstr>APPLICATIONS</vt:lpstr>
      <vt:lpstr>ADVANTAGES</vt:lpstr>
      <vt:lpstr>DISADVANTAGES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WEBSITES</vt:lpstr>
    </vt:vector>
  </TitlesOfParts>
  <Company>ZIM Integrated Shipping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Demonstration Of Computer Hacking Try To Bypass Antivirus</dc:title>
  <dc:creator>Rutuja</dc:creator>
  <cp:lastModifiedBy>Rutuja</cp:lastModifiedBy>
  <cp:revision>39</cp:revision>
  <dcterms:created xsi:type="dcterms:W3CDTF">2017-09-09T17:01:32Z</dcterms:created>
  <dcterms:modified xsi:type="dcterms:W3CDTF">2018-03-31T02:58:28Z</dcterms:modified>
</cp:coreProperties>
</file>